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256" r:id="rId2"/>
    <p:sldId id="257" r:id="rId3"/>
    <p:sldId id="260" r:id="rId4"/>
    <p:sldId id="326" r:id="rId5"/>
    <p:sldId id="375" r:id="rId6"/>
    <p:sldId id="374" r:id="rId7"/>
    <p:sldId id="377" r:id="rId8"/>
    <p:sldId id="378" r:id="rId9"/>
    <p:sldId id="379" r:id="rId10"/>
    <p:sldId id="594" r:id="rId11"/>
    <p:sldId id="595" r:id="rId12"/>
    <p:sldId id="261" r:id="rId13"/>
    <p:sldId id="593" r:id="rId14"/>
  </p:sldIdLst>
  <p:sldSz cx="24384000" cy="13716000"/>
  <p:notesSz cx="6858000" cy="9144000"/>
  <p:embeddedFontLst>
    <p:embeddedFont>
      <p:font typeface="OCRB" panose="020B0609020202020204" pitchFamily="49" charset="0"/>
      <p:regular r:id="rId16"/>
    </p:embeddedFont>
    <p:embeddedFont>
      <p:font typeface="Open Sans" panose="020B0606030504020204" pitchFamily="34" charset="0"/>
      <p:regular r:id="rId17"/>
      <p:bold r:id="rId18"/>
      <p:italic r:id="rId19"/>
      <p:boldItalic r:id="rId20"/>
    </p:embeddedFont>
    <p:embeddedFont>
      <p:font typeface="Open Sans ExtraBold" panose="020B0906030804020204" pitchFamily="34" charset="0"/>
      <p:bold r:id="rId21"/>
      <p:italic r:id="rId22"/>
      <p:boldItalic r:id="rId23"/>
    </p:embeddedFont>
    <p:embeddedFont>
      <p:font typeface="Open Sans Light" panose="020B0306030504020204" pitchFamily="34" charset="0"/>
      <p:regular r:id="rId24"/>
      <p:italic r:id="rId25"/>
    </p:embeddedFont>
    <p:embeddedFont>
      <p:font typeface="Open Sans Semibold" panose="020B0706030804020204" pitchFamily="34" charset="0"/>
      <p:bold r:id="rId26"/>
      <p:boldItalic r:id="rId27"/>
    </p:embeddedFont>
    <p:embeddedFont>
      <p:font typeface="Roboto" panose="02000000000000000000" pitchFamily="2" charset="0"/>
      <p:regular r:id="rId28"/>
      <p:bold r:id="rId29"/>
      <p:italic r:id="rId30"/>
      <p:boldItalic r:id="rId31"/>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6197"/>
  </p:normalViewPr>
  <p:slideViewPr>
    <p:cSldViewPr snapToGrid="0" snapToObjects="1">
      <p:cViewPr varScale="1">
        <p:scale>
          <a:sx n="33" d="100"/>
          <a:sy n="33" d="100"/>
        </p:scale>
        <p:origin x="774" y="66"/>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A50276-9893-4149-A586-CFDD50D57210}" type="doc">
      <dgm:prSet loTypeId="urn:microsoft.com/office/officeart/2005/8/layout/list1" loCatId="list" qsTypeId="urn:microsoft.com/office/officeart/2005/8/quickstyle/3d2" qsCatId="3D" csTypeId="urn:microsoft.com/office/officeart/2005/8/colors/colorful1" csCatId="colorful" phldr="1"/>
      <dgm:spPr/>
      <dgm:t>
        <a:bodyPr/>
        <a:lstStyle/>
        <a:p>
          <a:endParaRPr lang="en-US"/>
        </a:p>
      </dgm:t>
    </dgm:pt>
    <dgm:pt modelId="{13F65FD7-E046-40AA-AFB6-22B2E104D52F}">
      <dgm:prSet phldrT="[Text]" custT="1"/>
      <dgm:spPr>
        <a:xfrm>
          <a:off x="365760" y="82724"/>
          <a:ext cx="6688170" cy="944640"/>
        </a:xfrm>
        <a:prstGeom prst="roundRect">
          <a:avLst/>
        </a:prstGeom>
        <a:gradFill rotWithShape="0">
          <a:gsLst>
            <a:gs pos="0">
              <a:srgbClr val="C0504D">
                <a:hueOff val="0"/>
                <a:satOff val="0"/>
                <a:lumOff val="0"/>
                <a:alphaOff val="0"/>
                <a:tint val="100000"/>
                <a:shade val="100000"/>
                <a:satMod val="130000"/>
              </a:srgbClr>
            </a:gs>
            <a:gs pos="100000">
              <a:srgbClr val="C0504D">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pPr>
            <a:buNone/>
          </a:pPr>
          <a:r>
            <a:rPr lang="en-US" sz="3600" b="1" dirty="0">
              <a:solidFill>
                <a:schemeClr val="tx1"/>
              </a:solidFill>
              <a:latin typeface="Calibri"/>
              <a:ea typeface="+mn-ea"/>
              <a:cs typeface="+mn-cs"/>
            </a:rPr>
            <a:t>LO 1: Define </a:t>
          </a:r>
          <a:r>
            <a:rPr lang="en-US" sz="3600" b="1" i="0" dirty="0">
              <a:solidFill>
                <a:schemeClr val="tx1"/>
              </a:solidFill>
              <a:latin typeface="Calibri" panose="020F0502020204030204" pitchFamily="34" charset="0"/>
              <a:ea typeface="Calibri" panose="020F0502020204030204" pitchFamily="34" charset="0"/>
              <a:cs typeface="Calibri" panose="020F0502020204030204" pitchFamily="34" charset="0"/>
            </a:rPr>
            <a:t>Indonesia's cyber law</a:t>
          </a:r>
          <a:endParaRPr lang="en-US" sz="36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60BA54E9-A6FE-4993-960D-42A0DC6FD4F0}" type="parTrans" cxnId="{03B23587-7DC2-4875-9E70-325D9877B9BA}">
      <dgm:prSet/>
      <dgm:spPr/>
      <dgm:t>
        <a:bodyPr/>
        <a:lstStyle/>
        <a:p>
          <a:endParaRPr lang="en-US"/>
        </a:p>
      </dgm:t>
    </dgm:pt>
    <dgm:pt modelId="{1ABF073C-F43C-426F-A31B-F485698C2432}" type="sibTrans" cxnId="{03B23587-7DC2-4875-9E70-325D9877B9BA}">
      <dgm:prSet/>
      <dgm:spPr/>
      <dgm:t>
        <a:bodyPr/>
        <a:lstStyle/>
        <a:p>
          <a:endParaRPr lang="en-US"/>
        </a:p>
      </dgm:t>
    </dgm:pt>
    <dgm:pt modelId="{E1D9F20A-4D02-471F-8717-5D1E16C82945}">
      <dgm:prSet phldrT="[Text]" custT="1"/>
      <dgm:spPr>
        <a:xfrm>
          <a:off x="365760" y="1489469"/>
          <a:ext cx="6808146" cy="944640"/>
        </a:xfrm>
        <a:prstGeom prst="roundRect">
          <a:avLst/>
        </a:prstGeom>
        <a:gradFill rotWithShape="0">
          <a:gsLst>
            <a:gs pos="0">
              <a:srgbClr val="9BBB59">
                <a:hueOff val="0"/>
                <a:satOff val="0"/>
                <a:lumOff val="0"/>
                <a:alphaOff val="0"/>
                <a:tint val="100000"/>
                <a:shade val="100000"/>
                <a:satMod val="130000"/>
              </a:srgbClr>
            </a:gs>
            <a:gs pos="100000">
              <a:srgbClr val="9BBB59">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pPr>
            <a:buNone/>
          </a:pPr>
          <a:r>
            <a:rPr lang="en-US" sz="3600" b="1" dirty="0">
              <a:solidFill>
                <a:sysClr val="windowText" lastClr="000000"/>
              </a:solidFill>
              <a:latin typeface="Calibri"/>
              <a:ea typeface="+mn-ea"/>
              <a:cs typeface="+mn-cs"/>
            </a:rPr>
            <a:t>LO 2: </a:t>
          </a:r>
          <a:r>
            <a:rPr lang="en-US" sz="3600" b="1" i="0" dirty="0">
              <a:solidFill>
                <a:schemeClr val="tx1"/>
              </a:solidFill>
              <a:latin typeface="Calibri" panose="020F0502020204030204" pitchFamily="34" charset="0"/>
              <a:ea typeface="Calibri" panose="020F0502020204030204" pitchFamily="34" charset="0"/>
              <a:cs typeface="Calibri" panose="020F0502020204030204" pitchFamily="34" charset="0"/>
            </a:rPr>
            <a:t>Describe legal problem in cyber</a:t>
          </a:r>
          <a:endParaRPr lang="en-US" sz="36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B931A538-F40E-4FE2-B17E-DA87DA1969CC}" type="parTrans" cxnId="{03141DFC-C576-42FF-90B7-DD2DB883973E}">
      <dgm:prSet/>
      <dgm:spPr/>
      <dgm:t>
        <a:bodyPr/>
        <a:lstStyle/>
        <a:p>
          <a:endParaRPr lang="en-US"/>
        </a:p>
      </dgm:t>
    </dgm:pt>
    <dgm:pt modelId="{3515FF5F-B126-4A72-883C-8AA261EBCDC2}" type="sibTrans" cxnId="{03141DFC-C576-42FF-90B7-DD2DB883973E}">
      <dgm:prSet/>
      <dgm:spPr/>
      <dgm:t>
        <a:bodyPr/>
        <a:lstStyle/>
        <a:p>
          <a:endParaRPr lang="en-US"/>
        </a:p>
      </dgm:t>
    </dgm:pt>
    <dgm:pt modelId="{707E8BF2-0214-4ABA-8066-E233AC375538}">
      <dgm:prSet phldrT="[Text]" custT="1"/>
      <dgm:spPr>
        <a:xfrm>
          <a:off x="365760" y="2940989"/>
          <a:ext cx="6720276" cy="944640"/>
        </a:xfrm>
        <a:prstGeom prst="roundRect">
          <a:avLst/>
        </a:prstGeom>
        <a:gradFill rotWithShape="0">
          <a:gsLst>
            <a:gs pos="0">
              <a:srgbClr val="8064A2">
                <a:hueOff val="0"/>
                <a:satOff val="0"/>
                <a:lumOff val="0"/>
                <a:alphaOff val="0"/>
                <a:tint val="100000"/>
                <a:shade val="100000"/>
                <a:satMod val="130000"/>
              </a:srgbClr>
            </a:gs>
            <a:gs pos="100000">
              <a:srgbClr val="8064A2">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pPr>
            <a:buNone/>
          </a:pPr>
          <a:r>
            <a:rPr lang="en-US" sz="3600" b="1" dirty="0">
              <a:solidFill>
                <a:sysClr val="windowText" lastClr="000000"/>
              </a:solidFill>
              <a:latin typeface="+mn-lt"/>
              <a:ea typeface="+mn-ea"/>
              <a:cs typeface="+mn-cs"/>
            </a:rPr>
            <a:t>LO 3: </a:t>
          </a:r>
          <a:r>
            <a:rPr lang="en-US" sz="3600" b="1" i="0" dirty="0">
              <a:solidFill>
                <a:schemeClr val="tx1"/>
              </a:solidFill>
              <a:latin typeface="Calibri" panose="020F0502020204030204" pitchFamily="34" charset="0"/>
              <a:ea typeface="Calibri" panose="020F0502020204030204" pitchFamily="34" charset="0"/>
              <a:cs typeface="Calibri" panose="020F0502020204030204" pitchFamily="34" charset="0"/>
            </a:rPr>
            <a:t>Solve legal problem and recommend </a:t>
          </a:r>
          <a:r>
            <a:rPr lang="en-US" sz="3600" b="1" i="0">
              <a:solidFill>
                <a:schemeClr val="tx1"/>
              </a:solidFill>
              <a:latin typeface="Calibri" panose="020F0502020204030204" pitchFamily="34" charset="0"/>
              <a:ea typeface="Calibri" panose="020F0502020204030204" pitchFamily="34" charset="0"/>
              <a:cs typeface="Calibri" panose="020F0502020204030204" pitchFamily="34" charset="0"/>
            </a:rPr>
            <a:t>legal solution</a:t>
          </a:r>
          <a:endParaRPr lang="en-US" sz="36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70BCB4E8-E27B-437D-954C-B2CC4449B860}" type="parTrans" cxnId="{E8D804D6-A845-418E-9971-8C054912390E}">
      <dgm:prSet/>
      <dgm:spPr/>
      <dgm:t>
        <a:bodyPr/>
        <a:lstStyle/>
        <a:p>
          <a:endParaRPr lang="en-US"/>
        </a:p>
      </dgm:t>
    </dgm:pt>
    <dgm:pt modelId="{390CA99A-E985-440F-B2F4-E06D0346D890}" type="sibTrans" cxnId="{E8D804D6-A845-418E-9971-8C054912390E}">
      <dgm:prSet/>
      <dgm:spPr/>
      <dgm:t>
        <a:bodyPr/>
        <a:lstStyle/>
        <a:p>
          <a:endParaRPr lang="en-US"/>
        </a:p>
      </dgm:t>
    </dgm:pt>
    <dgm:pt modelId="{A1FED955-C2CD-4B14-9F58-5A6FA25E08BE}" type="pres">
      <dgm:prSet presAssocID="{36A50276-9893-4149-A586-CFDD50D57210}" presName="linear" presStyleCnt="0">
        <dgm:presLayoutVars>
          <dgm:dir/>
          <dgm:animLvl val="lvl"/>
          <dgm:resizeHandles val="exact"/>
        </dgm:presLayoutVars>
      </dgm:prSet>
      <dgm:spPr/>
    </dgm:pt>
    <dgm:pt modelId="{6BC83409-B60A-43A4-B6E9-1AD9C5B009B5}" type="pres">
      <dgm:prSet presAssocID="{13F65FD7-E046-40AA-AFB6-22B2E104D52F}" presName="parentLin" presStyleCnt="0"/>
      <dgm:spPr/>
    </dgm:pt>
    <dgm:pt modelId="{F49C6E97-2166-49D8-A697-B9CF34A0DD34}" type="pres">
      <dgm:prSet presAssocID="{13F65FD7-E046-40AA-AFB6-22B2E104D52F}" presName="parentLeftMargin" presStyleLbl="node1" presStyleIdx="0" presStyleCnt="3"/>
      <dgm:spPr/>
    </dgm:pt>
    <dgm:pt modelId="{F8866543-2B3E-4FA8-81BA-2527A3284D77}" type="pres">
      <dgm:prSet presAssocID="{13F65FD7-E046-40AA-AFB6-22B2E104D52F}" presName="parentText" presStyleLbl="node1" presStyleIdx="0" presStyleCnt="3" custScaleX="130612" custLinFactNeighborY="4740">
        <dgm:presLayoutVars>
          <dgm:chMax val="0"/>
          <dgm:bulletEnabled val="1"/>
        </dgm:presLayoutVars>
      </dgm:prSet>
      <dgm:spPr/>
    </dgm:pt>
    <dgm:pt modelId="{264A5890-2D24-4649-AE8C-BAF0ED72587D}" type="pres">
      <dgm:prSet presAssocID="{13F65FD7-E046-40AA-AFB6-22B2E104D52F}" presName="negativeSpace" presStyleCnt="0"/>
      <dgm:spPr/>
    </dgm:pt>
    <dgm:pt modelId="{7C8F0E23-DF25-49BE-A33A-7BB0A29E10F4}" type="pres">
      <dgm:prSet presAssocID="{13F65FD7-E046-40AA-AFB6-22B2E104D52F}" presName="childText" presStyleLbl="conFgAcc1" presStyleIdx="0" presStyleCnt="3">
        <dgm:presLayoutVars>
          <dgm:bulletEnabled val="1"/>
        </dgm:presLayoutVars>
      </dgm:prSet>
      <dgm:spPr>
        <a:xfrm>
          <a:off x="0" y="510269"/>
          <a:ext cx="7315200" cy="806400"/>
        </a:xfrm>
        <a:prstGeom prst="rect">
          <a:avLst/>
        </a:prstGeom>
        <a:solidFill>
          <a:sysClr val="window" lastClr="FFFFFF">
            <a:alpha val="90000"/>
            <a:hueOff val="0"/>
            <a:satOff val="0"/>
            <a:lumOff val="0"/>
            <a:alphaOff val="0"/>
          </a:sysClr>
        </a:solidFill>
        <a:ln w="9525" cap="flat" cmpd="sng" algn="ctr">
          <a:solidFill>
            <a:srgbClr val="C0504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pt>
    <dgm:pt modelId="{852C8AEB-F763-4A60-8949-F9FABFABAF42}" type="pres">
      <dgm:prSet presAssocID="{1ABF073C-F43C-426F-A31B-F485698C2432}" presName="spaceBetweenRectangles" presStyleCnt="0"/>
      <dgm:spPr/>
    </dgm:pt>
    <dgm:pt modelId="{536F43FD-DF24-49D7-AFAA-F193802D1069}" type="pres">
      <dgm:prSet presAssocID="{E1D9F20A-4D02-471F-8717-5D1E16C82945}" presName="parentLin" presStyleCnt="0"/>
      <dgm:spPr/>
    </dgm:pt>
    <dgm:pt modelId="{5872E300-6743-4583-AEDE-35A1A5E34E7D}" type="pres">
      <dgm:prSet presAssocID="{E1D9F20A-4D02-471F-8717-5D1E16C82945}" presName="parentLeftMargin" presStyleLbl="node1" presStyleIdx="0" presStyleCnt="3"/>
      <dgm:spPr/>
    </dgm:pt>
    <dgm:pt modelId="{88707E53-E44D-4E87-B3F4-D337BDA9DD1B}" type="pres">
      <dgm:prSet presAssocID="{E1D9F20A-4D02-471F-8717-5D1E16C82945}" presName="parentText" presStyleLbl="node1" presStyleIdx="1" presStyleCnt="3" custScaleX="132955">
        <dgm:presLayoutVars>
          <dgm:chMax val="0"/>
          <dgm:bulletEnabled val="1"/>
        </dgm:presLayoutVars>
      </dgm:prSet>
      <dgm:spPr/>
    </dgm:pt>
    <dgm:pt modelId="{4B7DBE24-4263-43F1-AA29-B4084B030B03}" type="pres">
      <dgm:prSet presAssocID="{E1D9F20A-4D02-471F-8717-5D1E16C82945}" presName="negativeSpace" presStyleCnt="0"/>
      <dgm:spPr/>
    </dgm:pt>
    <dgm:pt modelId="{5ED23C4C-C686-40F2-94AF-67AB3E6FAAD9}" type="pres">
      <dgm:prSet presAssocID="{E1D9F20A-4D02-471F-8717-5D1E16C82945}" presName="childText" presStyleLbl="conFgAcc1" presStyleIdx="1" presStyleCnt="3">
        <dgm:presLayoutVars>
          <dgm:bulletEnabled val="1"/>
        </dgm:presLayoutVars>
      </dgm:prSet>
      <dgm:spPr>
        <a:xfrm>
          <a:off x="0" y="1961789"/>
          <a:ext cx="7315200" cy="806400"/>
        </a:xfrm>
        <a:prstGeom prst="rect">
          <a:avLst/>
        </a:prstGeom>
        <a:solidFill>
          <a:sysClr val="window" lastClr="FFFFFF">
            <a:alpha val="90000"/>
            <a:hueOff val="0"/>
            <a:satOff val="0"/>
            <a:lumOff val="0"/>
            <a:alphaOff val="0"/>
          </a:sysClr>
        </a:solidFill>
        <a:ln w="9525" cap="flat" cmpd="sng" algn="ctr">
          <a:solidFill>
            <a:srgbClr val="9BBB59">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pt>
    <dgm:pt modelId="{38F6DEF1-0FDD-4A26-A0FE-92B01FC6622A}" type="pres">
      <dgm:prSet presAssocID="{3515FF5F-B126-4A72-883C-8AA261EBCDC2}" presName="spaceBetweenRectangles" presStyleCnt="0"/>
      <dgm:spPr/>
    </dgm:pt>
    <dgm:pt modelId="{979600CB-686D-472A-A436-DDD79394032A}" type="pres">
      <dgm:prSet presAssocID="{707E8BF2-0214-4ABA-8066-E233AC375538}" presName="parentLin" presStyleCnt="0"/>
      <dgm:spPr/>
    </dgm:pt>
    <dgm:pt modelId="{95993A29-8005-4ABE-8321-2F1F21BBFE8A}" type="pres">
      <dgm:prSet presAssocID="{707E8BF2-0214-4ABA-8066-E233AC375538}" presName="parentLeftMargin" presStyleLbl="node1" presStyleIdx="1" presStyleCnt="3"/>
      <dgm:spPr/>
    </dgm:pt>
    <dgm:pt modelId="{BECC1FAE-3138-4369-A200-C953BA94922B}" type="pres">
      <dgm:prSet presAssocID="{707E8BF2-0214-4ABA-8066-E233AC375538}" presName="parentText" presStyleLbl="node1" presStyleIdx="2" presStyleCnt="3" custScaleX="131239">
        <dgm:presLayoutVars>
          <dgm:chMax val="0"/>
          <dgm:bulletEnabled val="1"/>
        </dgm:presLayoutVars>
      </dgm:prSet>
      <dgm:spPr/>
    </dgm:pt>
    <dgm:pt modelId="{DA1E624F-6128-4A0C-8865-ED5568193537}" type="pres">
      <dgm:prSet presAssocID="{707E8BF2-0214-4ABA-8066-E233AC375538}" presName="negativeSpace" presStyleCnt="0"/>
      <dgm:spPr/>
    </dgm:pt>
    <dgm:pt modelId="{B0E4A920-1AB7-4213-9CD7-FE830DEB2BEF}" type="pres">
      <dgm:prSet presAssocID="{707E8BF2-0214-4ABA-8066-E233AC375538}" presName="childText" presStyleLbl="conFgAcc1" presStyleIdx="2" presStyleCnt="3">
        <dgm:presLayoutVars>
          <dgm:bulletEnabled val="1"/>
        </dgm:presLayoutVars>
      </dgm:prSet>
      <dgm:spPr>
        <a:xfrm>
          <a:off x="0" y="3413309"/>
          <a:ext cx="7315200" cy="806400"/>
        </a:xfrm>
        <a:prstGeom prst="rect">
          <a:avLst/>
        </a:prstGeom>
        <a:solidFill>
          <a:sysClr val="window" lastClr="FFFFFF">
            <a:alpha val="90000"/>
            <a:hueOff val="0"/>
            <a:satOff val="0"/>
            <a:lumOff val="0"/>
            <a:alphaOff val="0"/>
          </a:sysClr>
        </a:solidFill>
        <a:ln w="9525" cap="flat" cmpd="sng" algn="ctr">
          <a:solidFill>
            <a:srgbClr val="8064A2">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pt>
  </dgm:ptLst>
  <dgm:cxnLst>
    <dgm:cxn modelId="{9F8FDD64-A471-4803-AF80-56228048D831}" type="presOf" srcId="{13F65FD7-E046-40AA-AFB6-22B2E104D52F}" destId="{F49C6E97-2166-49D8-A697-B9CF34A0DD34}" srcOrd="0" destOrd="0" presId="urn:microsoft.com/office/officeart/2005/8/layout/list1"/>
    <dgm:cxn modelId="{03B23587-7DC2-4875-9E70-325D9877B9BA}" srcId="{36A50276-9893-4149-A586-CFDD50D57210}" destId="{13F65FD7-E046-40AA-AFB6-22B2E104D52F}" srcOrd="0" destOrd="0" parTransId="{60BA54E9-A6FE-4993-960D-42A0DC6FD4F0}" sibTransId="{1ABF073C-F43C-426F-A31B-F485698C2432}"/>
    <dgm:cxn modelId="{28D91E90-F7AC-40DC-B3C9-C480F46E295E}" type="presOf" srcId="{13F65FD7-E046-40AA-AFB6-22B2E104D52F}" destId="{F8866543-2B3E-4FA8-81BA-2527A3284D77}" srcOrd="1" destOrd="0" presId="urn:microsoft.com/office/officeart/2005/8/layout/list1"/>
    <dgm:cxn modelId="{85B98890-5AB8-4850-A132-BE933B16F9E9}" type="presOf" srcId="{707E8BF2-0214-4ABA-8066-E233AC375538}" destId="{95993A29-8005-4ABE-8321-2F1F21BBFE8A}" srcOrd="0" destOrd="0" presId="urn:microsoft.com/office/officeart/2005/8/layout/list1"/>
    <dgm:cxn modelId="{52F7BCCD-234D-469D-9693-BC9159C0DDE9}" type="presOf" srcId="{36A50276-9893-4149-A586-CFDD50D57210}" destId="{A1FED955-C2CD-4B14-9F58-5A6FA25E08BE}" srcOrd="0" destOrd="0" presId="urn:microsoft.com/office/officeart/2005/8/layout/list1"/>
    <dgm:cxn modelId="{E8D804D6-A845-418E-9971-8C054912390E}" srcId="{36A50276-9893-4149-A586-CFDD50D57210}" destId="{707E8BF2-0214-4ABA-8066-E233AC375538}" srcOrd="2" destOrd="0" parTransId="{70BCB4E8-E27B-437D-954C-B2CC4449B860}" sibTransId="{390CA99A-E985-440F-B2F4-E06D0346D890}"/>
    <dgm:cxn modelId="{796902DA-FCC0-4EE9-B33D-AD602E60FAFD}" type="presOf" srcId="{E1D9F20A-4D02-471F-8717-5D1E16C82945}" destId="{5872E300-6743-4583-AEDE-35A1A5E34E7D}" srcOrd="0" destOrd="0" presId="urn:microsoft.com/office/officeart/2005/8/layout/list1"/>
    <dgm:cxn modelId="{6616A9E7-8C2C-4225-AB8F-37EE41EF3472}" type="presOf" srcId="{E1D9F20A-4D02-471F-8717-5D1E16C82945}" destId="{88707E53-E44D-4E87-B3F4-D337BDA9DD1B}" srcOrd="1" destOrd="0" presId="urn:microsoft.com/office/officeart/2005/8/layout/list1"/>
    <dgm:cxn modelId="{1AB9E0F9-B5E0-4716-8507-1693E93FA25F}" type="presOf" srcId="{707E8BF2-0214-4ABA-8066-E233AC375538}" destId="{BECC1FAE-3138-4369-A200-C953BA94922B}" srcOrd="1" destOrd="0" presId="urn:microsoft.com/office/officeart/2005/8/layout/list1"/>
    <dgm:cxn modelId="{03141DFC-C576-42FF-90B7-DD2DB883973E}" srcId="{36A50276-9893-4149-A586-CFDD50D57210}" destId="{E1D9F20A-4D02-471F-8717-5D1E16C82945}" srcOrd="1" destOrd="0" parTransId="{B931A538-F40E-4FE2-B17E-DA87DA1969CC}" sibTransId="{3515FF5F-B126-4A72-883C-8AA261EBCDC2}"/>
    <dgm:cxn modelId="{E81FBF75-4776-465B-9E35-B82247D79E6D}" type="presParOf" srcId="{A1FED955-C2CD-4B14-9F58-5A6FA25E08BE}" destId="{6BC83409-B60A-43A4-B6E9-1AD9C5B009B5}" srcOrd="0" destOrd="0" presId="urn:microsoft.com/office/officeart/2005/8/layout/list1"/>
    <dgm:cxn modelId="{DC3C0553-FCE5-42E0-8D87-9AF2DFC39780}" type="presParOf" srcId="{6BC83409-B60A-43A4-B6E9-1AD9C5B009B5}" destId="{F49C6E97-2166-49D8-A697-B9CF34A0DD34}" srcOrd="0" destOrd="0" presId="urn:microsoft.com/office/officeart/2005/8/layout/list1"/>
    <dgm:cxn modelId="{305E5A88-A6BC-4B8F-9E57-D6AAD9F007E1}" type="presParOf" srcId="{6BC83409-B60A-43A4-B6E9-1AD9C5B009B5}" destId="{F8866543-2B3E-4FA8-81BA-2527A3284D77}" srcOrd="1" destOrd="0" presId="urn:microsoft.com/office/officeart/2005/8/layout/list1"/>
    <dgm:cxn modelId="{BFA383BE-0A82-49B0-B699-01318CC33BCA}" type="presParOf" srcId="{A1FED955-C2CD-4B14-9F58-5A6FA25E08BE}" destId="{264A5890-2D24-4649-AE8C-BAF0ED72587D}" srcOrd="1" destOrd="0" presId="urn:microsoft.com/office/officeart/2005/8/layout/list1"/>
    <dgm:cxn modelId="{44A84C23-7F6F-47B7-A6BB-28AC235A26FF}" type="presParOf" srcId="{A1FED955-C2CD-4B14-9F58-5A6FA25E08BE}" destId="{7C8F0E23-DF25-49BE-A33A-7BB0A29E10F4}" srcOrd="2" destOrd="0" presId="urn:microsoft.com/office/officeart/2005/8/layout/list1"/>
    <dgm:cxn modelId="{4978C07F-2634-4AB0-8D3E-170F35D02FC2}" type="presParOf" srcId="{A1FED955-C2CD-4B14-9F58-5A6FA25E08BE}" destId="{852C8AEB-F763-4A60-8949-F9FABFABAF42}" srcOrd="3" destOrd="0" presId="urn:microsoft.com/office/officeart/2005/8/layout/list1"/>
    <dgm:cxn modelId="{208F9242-26CF-4A15-A06D-A692043CC166}" type="presParOf" srcId="{A1FED955-C2CD-4B14-9F58-5A6FA25E08BE}" destId="{536F43FD-DF24-49D7-AFAA-F193802D1069}" srcOrd="4" destOrd="0" presId="urn:microsoft.com/office/officeart/2005/8/layout/list1"/>
    <dgm:cxn modelId="{0744659D-4AE2-411D-A0CD-04F1D022EF55}" type="presParOf" srcId="{536F43FD-DF24-49D7-AFAA-F193802D1069}" destId="{5872E300-6743-4583-AEDE-35A1A5E34E7D}" srcOrd="0" destOrd="0" presId="urn:microsoft.com/office/officeart/2005/8/layout/list1"/>
    <dgm:cxn modelId="{60822880-1B8B-43CE-B3A5-EFA83A80E158}" type="presParOf" srcId="{536F43FD-DF24-49D7-AFAA-F193802D1069}" destId="{88707E53-E44D-4E87-B3F4-D337BDA9DD1B}" srcOrd="1" destOrd="0" presId="urn:microsoft.com/office/officeart/2005/8/layout/list1"/>
    <dgm:cxn modelId="{DD2EA6EE-6335-4614-8BDD-864AD0270686}" type="presParOf" srcId="{A1FED955-C2CD-4B14-9F58-5A6FA25E08BE}" destId="{4B7DBE24-4263-43F1-AA29-B4084B030B03}" srcOrd="5" destOrd="0" presId="urn:microsoft.com/office/officeart/2005/8/layout/list1"/>
    <dgm:cxn modelId="{E2291CEC-7804-4262-9A00-FD37D7540273}" type="presParOf" srcId="{A1FED955-C2CD-4B14-9F58-5A6FA25E08BE}" destId="{5ED23C4C-C686-40F2-94AF-67AB3E6FAAD9}" srcOrd="6" destOrd="0" presId="urn:microsoft.com/office/officeart/2005/8/layout/list1"/>
    <dgm:cxn modelId="{CE268B09-4CE6-4E52-8772-9E590F09BD08}" type="presParOf" srcId="{A1FED955-C2CD-4B14-9F58-5A6FA25E08BE}" destId="{38F6DEF1-0FDD-4A26-A0FE-92B01FC6622A}" srcOrd="7" destOrd="0" presId="urn:microsoft.com/office/officeart/2005/8/layout/list1"/>
    <dgm:cxn modelId="{286A5CB8-FC2E-49D2-815C-0F1A24CDD65E}" type="presParOf" srcId="{A1FED955-C2CD-4B14-9F58-5A6FA25E08BE}" destId="{979600CB-686D-472A-A436-DDD79394032A}" srcOrd="8" destOrd="0" presId="urn:microsoft.com/office/officeart/2005/8/layout/list1"/>
    <dgm:cxn modelId="{826DA64D-6B77-4249-AD9F-1514F3DADA6D}" type="presParOf" srcId="{979600CB-686D-472A-A436-DDD79394032A}" destId="{95993A29-8005-4ABE-8321-2F1F21BBFE8A}" srcOrd="0" destOrd="0" presId="urn:microsoft.com/office/officeart/2005/8/layout/list1"/>
    <dgm:cxn modelId="{803E9DF1-6906-430A-8F94-1903F5652191}" type="presParOf" srcId="{979600CB-686D-472A-A436-DDD79394032A}" destId="{BECC1FAE-3138-4369-A200-C953BA94922B}" srcOrd="1" destOrd="0" presId="urn:microsoft.com/office/officeart/2005/8/layout/list1"/>
    <dgm:cxn modelId="{51FB8535-77F8-4C3F-95C3-A0983D05553B}" type="presParOf" srcId="{A1FED955-C2CD-4B14-9F58-5A6FA25E08BE}" destId="{DA1E624F-6128-4A0C-8865-ED5568193537}" srcOrd="9" destOrd="0" presId="urn:microsoft.com/office/officeart/2005/8/layout/list1"/>
    <dgm:cxn modelId="{6362AE35-FD59-4E3C-9F93-1AD39D835C20}" type="presParOf" srcId="{A1FED955-C2CD-4B14-9F58-5A6FA25E08BE}" destId="{B0E4A920-1AB7-4213-9CD7-FE830DEB2BE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A50276-9893-4149-A586-CFDD50D57210}" type="doc">
      <dgm:prSet loTypeId="urn:microsoft.com/office/officeart/2005/8/layout/list1" loCatId="list" qsTypeId="urn:microsoft.com/office/officeart/2005/8/quickstyle/3d2" qsCatId="3D" csTypeId="urn:microsoft.com/office/officeart/2005/8/colors/colorful1" csCatId="colorful" phldr="1"/>
      <dgm:spPr/>
      <dgm:t>
        <a:bodyPr/>
        <a:lstStyle/>
        <a:p>
          <a:endParaRPr lang="en-US"/>
        </a:p>
      </dgm:t>
    </dgm:pt>
    <dgm:pt modelId="{13F65FD7-E046-40AA-AFB6-22B2E104D52F}">
      <dgm:prSet phldrT="[Text]" custT="1"/>
      <dgm:spPr>
        <a:xfrm>
          <a:off x="365760" y="82724"/>
          <a:ext cx="6688170" cy="944640"/>
        </a:xfrm>
        <a:prstGeom prst="roundRect">
          <a:avLst/>
        </a:prstGeom>
        <a:gradFill rotWithShape="0">
          <a:gsLst>
            <a:gs pos="0">
              <a:srgbClr val="C0504D">
                <a:hueOff val="0"/>
                <a:satOff val="0"/>
                <a:lumOff val="0"/>
                <a:alphaOff val="0"/>
                <a:tint val="100000"/>
                <a:shade val="100000"/>
                <a:satMod val="130000"/>
              </a:srgbClr>
            </a:gs>
            <a:gs pos="100000">
              <a:srgbClr val="C0504D">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sz="4800" b="1" dirty="0">
              <a:solidFill>
                <a:schemeClr val="tx1"/>
              </a:solidFill>
              <a:latin typeface="Calibri"/>
              <a:ea typeface="+mn-ea"/>
              <a:cs typeface="+mn-cs"/>
            </a:rPr>
            <a:t>Human Rights  &amp; Interception</a:t>
          </a:r>
        </a:p>
      </dgm:t>
    </dgm:pt>
    <dgm:pt modelId="{60BA54E9-A6FE-4993-960D-42A0DC6FD4F0}" type="parTrans" cxnId="{03B23587-7DC2-4875-9E70-325D9877B9BA}">
      <dgm:prSet/>
      <dgm:spPr/>
      <dgm:t>
        <a:bodyPr/>
        <a:lstStyle/>
        <a:p>
          <a:endParaRPr lang="en-US"/>
        </a:p>
      </dgm:t>
    </dgm:pt>
    <dgm:pt modelId="{1ABF073C-F43C-426F-A31B-F485698C2432}" type="sibTrans" cxnId="{03B23587-7DC2-4875-9E70-325D9877B9BA}">
      <dgm:prSet/>
      <dgm:spPr/>
      <dgm:t>
        <a:bodyPr/>
        <a:lstStyle/>
        <a:p>
          <a:endParaRPr lang="en-US"/>
        </a:p>
      </dgm:t>
    </dgm:pt>
    <dgm:pt modelId="{C5955C4B-05B3-4EB7-9C4B-728E57643EEA}">
      <dgm:prSet custT="1"/>
      <dgm:spPr/>
      <dgm:t>
        <a:bodyPr/>
        <a:lstStyle/>
        <a:p>
          <a:r>
            <a:rPr lang="en-US" sz="48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Indonesia Perspective</a:t>
          </a:r>
        </a:p>
      </dgm:t>
    </dgm:pt>
    <dgm:pt modelId="{E13DDEE4-1033-4D9B-84AA-3A22553438BD}" type="parTrans" cxnId="{5A090628-02D6-453E-91E8-F04A8EB73CCC}">
      <dgm:prSet/>
      <dgm:spPr/>
      <dgm:t>
        <a:bodyPr/>
        <a:lstStyle/>
        <a:p>
          <a:endParaRPr lang="en-US"/>
        </a:p>
      </dgm:t>
    </dgm:pt>
    <dgm:pt modelId="{22A25612-68E4-4EE5-B614-A55E2472ABE5}" type="sibTrans" cxnId="{5A090628-02D6-453E-91E8-F04A8EB73CCC}">
      <dgm:prSet/>
      <dgm:spPr/>
      <dgm:t>
        <a:bodyPr/>
        <a:lstStyle/>
        <a:p>
          <a:endParaRPr lang="en-US"/>
        </a:p>
      </dgm:t>
    </dgm:pt>
    <dgm:pt modelId="{A1FED955-C2CD-4B14-9F58-5A6FA25E08BE}" type="pres">
      <dgm:prSet presAssocID="{36A50276-9893-4149-A586-CFDD50D57210}" presName="linear" presStyleCnt="0">
        <dgm:presLayoutVars>
          <dgm:dir/>
          <dgm:animLvl val="lvl"/>
          <dgm:resizeHandles val="exact"/>
        </dgm:presLayoutVars>
      </dgm:prSet>
      <dgm:spPr/>
    </dgm:pt>
    <dgm:pt modelId="{6BC83409-B60A-43A4-B6E9-1AD9C5B009B5}" type="pres">
      <dgm:prSet presAssocID="{13F65FD7-E046-40AA-AFB6-22B2E104D52F}" presName="parentLin" presStyleCnt="0"/>
      <dgm:spPr/>
    </dgm:pt>
    <dgm:pt modelId="{F49C6E97-2166-49D8-A697-B9CF34A0DD34}" type="pres">
      <dgm:prSet presAssocID="{13F65FD7-E046-40AA-AFB6-22B2E104D52F}" presName="parentLeftMargin" presStyleLbl="node1" presStyleIdx="0" presStyleCnt="2"/>
      <dgm:spPr/>
    </dgm:pt>
    <dgm:pt modelId="{F8866543-2B3E-4FA8-81BA-2527A3284D77}" type="pres">
      <dgm:prSet presAssocID="{13F65FD7-E046-40AA-AFB6-22B2E104D52F}" presName="parentText" presStyleLbl="node1" presStyleIdx="0" presStyleCnt="2" custScaleX="130612" custLinFactNeighborX="-24855" custLinFactNeighborY="9084">
        <dgm:presLayoutVars>
          <dgm:chMax val="0"/>
          <dgm:bulletEnabled val="1"/>
        </dgm:presLayoutVars>
      </dgm:prSet>
      <dgm:spPr/>
    </dgm:pt>
    <dgm:pt modelId="{264A5890-2D24-4649-AE8C-BAF0ED72587D}" type="pres">
      <dgm:prSet presAssocID="{13F65FD7-E046-40AA-AFB6-22B2E104D52F}" presName="negativeSpace" presStyleCnt="0"/>
      <dgm:spPr/>
    </dgm:pt>
    <dgm:pt modelId="{7C8F0E23-DF25-49BE-A33A-7BB0A29E10F4}" type="pres">
      <dgm:prSet presAssocID="{13F65FD7-E046-40AA-AFB6-22B2E104D52F}" presName="childText" presStyleLbl="conFgAcc1" presStyleIdx="0" presStyleCnt="2">
        <dgm:presLayoutVars>
          <dgm:bulletEnabled val="1"/>
        </dgm:presLayoutVars>
      </dgm:prSet>
      <dgm:spPr>
        <a:xfrm>
          <a:off x="0" y="510269"/>
          <a:ext cx="7315200" cy="806400"/>
        </a:xfrm>
        <a:prstGeom prst="rect">
          <a:avLst/>
        </a:prstGeom>
        <a:solidFill>
          <a:sysClr val="window" lastClr="FFFFFF">
            <a:alpha val="90000"/>
            <a:hueOff val="0"/>
            <a:satOff val="0"/>
            <a:lumOff val="0"/>
            <a:alphaOff val="0"/>
          </a:sysClr>
        </a:solidFill>
        <a:ln w="9525" cap="flat" cmpd="sng" algn="ctr">
          <a:solidFill>
            <a:srgbClr val="C0504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pt>
    <dgm:pt modelId="{852C8AEB-F763-4A60-8949-F9FABFABAF42}" type="pres">
      <dgm:prSet presAssocID="{1ABF073C-F43C-426F-A31B-F485698C2432}" presName="spaceBetweenRectangles" presStyleCnt="0"/>
      <dgm:spPr/>
    </dgm:pt>
    <dgm:pt modelId="{E1D74069-E315-4D80-9A24-11FAE113E604}" type="pres">
      <dgm:prSet presAssocID="{C5955C4B-05B3-4EB7-9C4B-728E57643EEA}" presName="parentLin" presStyleCnt="0"/>
      <dgm:spPr/>
    </dgm:pt>
    <dgm:pt modelId="{F04CA9CE-8A53-4E28-AF63-60E9FEB26BF6}" type="pres">
      <dgm:prSet presAssocID="{C5955C4B-05B3-4EB7-9C4B-728E57643EEA}" presName="parentLeftMargin" presStyleLbl="node1" presStyleIdx="0" presStyleCnt="2"/>
      <dgm:spPr/>
    </dgm:pt>
    <dgm:pt modelId="{5FEEEBA2-A6B7-4462-8F60-125ABCE197A9}" type="pres">
      <dgm:prSet presAssocID="{C5955C4B-05B3-4EB7-9C4B-728E57643EEA}" presName="parentText" presStyleLbl="node1" presStyleIdx="1" presStyleCnt="2">
        <dgm:presLayoutVars>
          <dgm:chMax val="0"/>
          <dgm:bulletEnabled val="1"/>
        </dgm:presLayoutVars>
      </dgm:prSet>
      <dgm:spPr/>
    </dgm:pt>
    <dgm:pt modelId="{FA9AEAAC-9B44-4A55-B2F8-4A4BC2144F1D}" type="pres">
      <dgm:prSet presAssocID="{C5955C4B-05B3-4EB7-9C4B-728E57643EEA}" presName="negativeSpace" presStyleCnt="0"/>
      <dgm:spPr/>
    </dgm:pt>
    <dgm:pt modelId="{9411DF04-9836-46EA-818F-1A5140542BC4}" type="pres">
      <dgm:prSet presAssocID="{C5955C4B-05B3-4EB7-9C4B-728E57643EEA}" presName="childText" presStyleLbl="conFgAcc1" presStyleIdx="1" presStyleCnt="2">
        <dgm:presLayoutVars>
          <dgm:bulletEnabled val="1"/>
        </dgm:presLayoutVars>
      </dgm:prSet>
      <dgm:spPr/>
    </dgm:pt>
  </dgm:ptLst>
  <dgm:cxnLst>
    <dgm:cxn modelId="{5A090628-02D6-453E-91E8-F04A8EB73CCC}" srcId="{36A50276-9893-4149-A586-CFDD50D57210}" destId="{C5955C4B-05B3-4EB7-9C4B-728E57643EEA}" srcOrd="1" destOrd="0" parTransId="{E13DDEE4-1033-4D9B-84AA-3A22553438BD}" sibTransId="{22A25612-68E4-4EE5-B614-A55E2472ABE5}"/>
    <dgm:cxn modelId="{DCD0C630-8257-4F82-A7F2-1FBAAF87A743}" type="presOf" srcId="{C5955C4B-05B3-4EB7-9C4B-728E57643EEA}" destId="{5FEEEBA2-A6B7-4462-8F60-125ABCE197A9}" srcOrd="1" destOrd="0" presId="urn:microsoft.com/office/officeart/2005/8/layout/list1"/>
    <dgm:cxn modelId="{9F8FDD64-A471-4803-AF80-56228048D831}" type="presOf" srcId="{13F65FD7-E046-40AA-AFB6-22B2E104D52F}" destId="{F49C6E97-2166-49D8-A697-B9CF34A0DD34}" srcOrd="0" destOrd="0" presId="urn:microsoft.com/office/officeart/2005/8/layout/list1"/>
    <dgm:cxn modelId="{03B23587-7DC2-4875-9E70-325D9877B9BA}" srcId="{36A50276-9893-4149-A586-CFDD50D57210}" destId="{13F65FD7-E046-40AA-AFB6-22B2E104D52F}" srcOrd="0" destOrd="0" parTransId="{60BA54E9-A6FE-4993-960D-42A0DC6FD4F0}" sibTransId="{1ABF073C-F43C-426F-A31B-F485698C2432}"/>
    <dgm:cxn modelId="{28D91E90-F7AC-40DC-B3C9-C480F46E295E}" type="presOf" srcId="{13F65FD7-E046-40AA-AFB6-22B2E104D52F}" destId="{F8866543-2B3E-4FA8-81BA-2527A3284D77}" srcOrd="1" destOrd="0" presId="urn:microsoft.com/office/officeart/2005/8/layout/list1"/>
    <dgm:cxn modelId="{52F7BCCD-234D-469D-9693-BC9159C0DDE9}" type="presOf" srcId="{36A50276-9893-4149-A586-CFDD50D57210}" destId="{A1FED955-C2CD-4B14-9F58-5A6FA25E08BE}" srcOrd="0" destOrd="0" presId="urn:microsoft.com/office/officeart/2005/8/layout/list1"/>
    <dgm:cxn modelId="{6F9D66F5-16BB-444E-A704-33DFD387E7CD}" type="presOf" srcId="{C5955C4B-05B3-4EB7-9C4B-728E57643EEA}" destId="{F04CA9CE-8A53-4E28-AF63-60E9FEB26BF6}" srcOrd="0" destOrd="0" presId="urn:microsoft.com/office/officeart/2005/8/layout/list1"/>
    <dgm:cxn modelId="{E81FBF75-4776-465B-9E35-B82247D79E6D}" type="presParOf" srcId="{A1FED955-C2CD-4B14-9F58-5A6FA25E08BE}" destId="{6BC83409-B60A-43A4-B6E9-1AD9C5B009B5}" srcOrd="0" destOrd="0" presId="urn:microsoft.com/office/officeart/2005/8/layout/list1"/>
    <dgm:cxn modelId="{DC3C0553-FCE5-42E0-8D87-9AF2DFC39780}" type="presParOf" srcId="{6BC83409-B60A-43A4-B6E9-1AD9C5B009B5}" destId="{F49C6E97-2166-49D8-A697-B9CF34A0DD34}" srcOrd="0" destOrd="0" presId="urn:microsoft.com/office/officeart/2005/8/layout/list1"/>
    <dgm:cxn modelId="{305E5A88-A6BC-4B8F-9E57-D6AAD9F007E1}" type="presParOf" srcId="{6BC83409-B60A-43A4-B6E9-1AD9C5B009B5}" destId="{F8866543-2B3E-4FA8-81BA-2527A3284D77}" srcOrd="1" destOrd="0" presId="urn:microsoft.com/office/officeart/2005/8/layout/list1"/>
    <dgm:cxn modelId="{BFA383BE-0A82-49B0-B699-01318CC33BCA}" type="presParOf" srcId="{A1FED955-C2CD-4B14-9F58-5A6FA25E08BE}" destId="{264A5890-2D24-4649-AE8C-BAF0ED72587D}" srcOrd="1" destOrd="0" presId="urn:microsoft.com/office/officeart/2005/8/layout/list1"/>
    <dgm:cxn modelId="{44A84C23-7F6F-47B7-A6BB-28AC235A26FF}" type="presParOf" srcId="{A1FED955-C2CD-4B14-9F58-5A6FA25E08BE}" destId="{7C8F0E23-DF25-49BE-A33A-7BB0A29E10F4}" srcOrd="2" destOrd="0" presId="urn:microsoft.com/office/officeart/2005/8/layout/list1"/>
    <dgm:cxn modelId="{4978C07F-2634-4AB0-8D3E-170F35D02FC2}" type="presParOf" srcId="{A1FED955-C2CD-4B14-9F58-5A6FA25E08BE}" destId="{852C8AEB-F763-4A60-8949-F9FABFABAF42}" srcOrd="3" destOrd="0" presId="urn:microsoft.com/office/officeart/2005/8/layout/list1"/>
    <dgm:cxn modelId="{633253AA-EDD7-4CF7-B044-62A5AA528149}" type="presParOf" srcId="{A1FED955-C2CD-4B14-9F58-5A6FA25E08BE}" destId="{E1D74069-E315-4D80-9A24-11FAE113E604}" srcOrd="4" destOrd="0" presId="urn:microsoft.com/office/officeart/2005/8/layout/list1"/>
    <dgm:cxn modelId="{FC850E9D-220E-4D6C-920F-154AEDB284EB}" type="presParOf" srcId="{E1D74069-E315-4D80-9A24-11FAE113E604}" destId="{F04CA9CE-8A53-4E28-AF63-60E9FEB26BF6}" srcOrd="0" destOrd="0" presId="urn:microsoft.com/office/officeart/2005/8/layout/list1"/>
    <dgm:cxn modelId="{B28957C2-B887-405A-9686-884B374A9D6F}" type="presParOf" srcId="{E1D74069-E315-4D80-9A24-11FAE113E604}" destId="{5FEEEBA2-A6B7-4462-8F60-125ABCE197A9}" srcOrd="1" destOrd="0" presId="urn:microsoft.com/office/officeart/2005/8/layout/list1"/>
    <dgm:cxn modelId="{AC50FA9F-4423-41F6-8225-B4B667AED5B6}" type="presParOf" srcId="{A1FED955-C2CD-4B14-9F58-5A6FA25E08BE}" destId="{FA9AEAAC-9B44-4A55-B2F8-4A4BC2144F1D}" srcOrd="5" destOrd="0" presId="urn:microsoft.com/office/officeart/2005/8/layout/list1"/>
    <dgm:cxn modelId="{E58D0F6A-7B3D-42C7-B0DD-56EFF67A8282}" type="presParOf" srcId="{A1FED955-C2CD-4B14-9F58-5A6FA25E08BE}" destId="{9411DF04-9836-46EA-818F-1A5140542BC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8F0E23-DF25-49BE-A33A-7BB0A29E10F4}">
      <dsp:nvSpPr>
        <dsp:cNvPr id="0" name=""/>
        <dsp:cNvSpPr/>
      </dsp:nvSpPr>
      <dsp:spPr>
        <a:xfrm>
          <a:off x="0" y="943008"/>
          <a:ext cx="15101819" cy="1587600"/>
        </a:xfrm>
        <a:prstGeom prst="rect">
          <a:avLst/>
        </a:prstGeom>
        <a:solidFill>
          <a:sysClr val="window" lastClr="FFFFFF">
            <a:alpha val="90000"/>
            <a:hueOff val="0"/>
            <a:satOff val="0"/>
            <a:lumOff val="0"/>
            <a:alphaOff val="0"/>
          </a:sysClr>
        </a:solidFill>
        <a:ln w="9525" cap="flat" cmpd="sng" algn="ctr">
          <a:solidFill>
            <a:srgbClr val="C0504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sp>
    <dsp:sp modelId="{F8866543-2B3E-4FA8-81BA-2527A3284D77}">
      <dsp:nvSpPr>
        <dsp:cNvPr id="0" name=""/>
        <dsp:cNvSpPr/>
      </dsp:nvSpPr>
      <dsp:spPr>
        <a:xfrm>
          <a:off x="755090" y="101281"/>
          <a:ext cx="13807351" cy="1859760"/>
        </a:xfrm>
        <a:prstGeom prst="roundRect">
          <a:avLst/>
        </a:prstGeom>
        <a:gradFill rotWithShape="0">
          <a:gsLst>
            <a:gs pos="0">
              <a:srgbClr val="C0504D">
                <a:hueOff val="0"/>
                <a:satOff val="0"/>
                <a:lumOff val="0"/>
                <a:alphaOff val="0"/>
                <a:tint val="100000"/>
                <a:shade val="100000"/>
                <a:satMod val="130000"/>
              </a:srgbClr>
            </a:gs>
            <a:gs pos="100000">
              <a:srgbClr val="C0504D">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9569" tIns="0" rIns="399569" bIns="0" numCol="1" spcCol="1270" anchor="ctr" anchorCtr="0">
          <a:noAutofit/>
        </a:bodyPr>
        <a:lstStyle/>
        <a:p>
          <a:pPr marL="0" lvl="0" indent="0" algn="l" defTabSz="1600200">
            <a:lnSpc>
              <a:spcPct val="90000"/>
            </a:lnSpc>
            <a:spcBef>
              <a:spcPct val="0"/>
            </a:spcBef>
            <a:spcAft>
              <a:spcPct val="35000"/>
            </a:spcAft>
            <a:buNone/>
          </a:pPr>
          <a:r>
            <a:rPr lang="en-US" sz="3600" b="1" kern="1200" dirty="0">
              <a:solidFill>
                <a:schemeClr val="tx1"/>
              </a:solidFill>
              <a:latin typeface="Calibri"/>
              <a:ea typeface="+mn-ea"/>
              <a:cs typeface="+mn-cs"/>
            </a:rPr>
            <a:t>LO 1: Define </a:t>
          </a:r>
          <a:r>
            <a:rPr lang="en-US" sz="3600" b="1"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Indonesia's cyber law</a:t>
          </a:r>
          <a:endParaRPr lang="en-US" sz="36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845876" y="192067"/>
        <a:ext cx="13625779" cy="1678188"/>
      </dsp:txXfrm>
    </dsp:sp>
    <dsp:sp modelId="{5ED23C4C-C686-40F2-94AF-67AB3E6FAAD9}">
      <dsp:nvSpPr>
        <dsp:cNvPr id="0" name=""/>
        <dsp:cNvSpPr/>
      </dsp:nvSpPr>
      <dsp:spPr>
        <a:xfrm>
          <a:off x="0" y="3800688"/>
          <a:ext cx="15101819" cy="1587600"/>
        </a:xfrm>
        <a:prstGeom prst="rect">
          <a:avLst/>
        </a:prstGeom>
        <a:solidFill>
          <a:sysClr val="window" lastClr="FFFFFF">
            <a:alpha val="90000"/>
            <a:hueOff val="0"/>
            <a:satOff val="0"/>
            <a:lumOff val="0"/>
            <a:alphaOff val="0"/>
          </a:sysClr>
        </a:solidFill>
        <a:ln w="9525" cap="flat" cmpd="sng" algn="ctr">
          <a:solidFill>
            <a:srgbClr val="9BBB59">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sp>
    <dsp:sp modelId="{88707E53-E44D-4E87-B3F4-D337BDA9DD1B}">
      <dsp:nvSpPr>
        <dsp:cNvPr id="0" name=""/>
        <dsp:cNvSpPr/>
      </dsp:nvSpPr>
      <dsp:spPr>
        <a:xfrm>
          <a:off x="755090" y="2870808"/>
          <a:ext cx="14055036" cy="1859760"/>
        </a:xfrm>
        <a:prstGeom prst="roundRect">
          <a:avLst/>
        </a:prstGeom>
        <a:gradFill rotWithShape="0">
          <a:gsLst>
            <a:gs pos="0">
              <a:srgbClr val="9BBB59">
                <a:hueOff val="0"/>
                <a:satOff val="0"/>
                <a:lumOff val="0"/>
                <a:alphaOff val="0"/>
                <a:tint val="100000"/>
                <a:shade val="100000"/>
                <a:satMod val="130000"/>
              </a:srgbClr>
            </a:gs>
            <a:gs pos="100000">
              <a:srgbClr val="9BBB59">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9569" tIns="0" rIns="399569" bIns="0" numCol="1" spcCol="1270" anchor="ctr" anchorCtr="0">
          <a:noAutofit/>
        </a:bodyPr>
        <a:lstStyle/>
        <a:p>
          <a:pPr marL="0" lvl="0" indent="0" algn="l" defTabSz="1600200">
            <a:lnSpc>
              <a:spcPct val="90000"/>
            </a:lnSpc>
            <a:spcBef>
              <a:spcPct val="0"/>
            </a:spcBef>
            <a:spcAft>
              <a:spcPct val="35000"/>
            </a:spcAft>
            <a:buNone/>
          </a:pPr>
          <a:r>
            <a:rPr lang="en-US" sz="3600" b="1" kern="1200" dirty="0">
              <a:solidFill>
                <a:sysClr val="windowText" lastClr="000000"/>
              </a:solidFill>
              <a:latin typeface="Calibri"/>
              <a:ea typeface="+mn-ea"/>
              <a:cs typeface="+mn-cs"/>
            </a:rPr>
            <a:t>LO 2: </a:t>
          </a:r>
          <a:r>
            <a:rPr lang="en-US" sz="3600" b="1"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Describe legal problem in cyber</a:t>
          </a:r>
          <a:endParaRPr lang="en-US" sz="36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845876" y="2961594"/>
        <a:ext cx="13873464" cy="1678188"/>
      </dsp:txXfrm>
    </dsp:sp>
    <dsp:sp modelId="{B0E4A920-1AB7-4213-9CD7-FE830DEB2BEF}">
      <dsp:nvSpPr>
        <dsp:cNvPr id="0" name=""/>
        <dsp:cNvSpPr/>
      </dsp:nvSpPr>
      <dsp:spPr>
        <a:xfrm>
          <a:off x="0" y="6658368"/>
          <a:ext cx="15101819" cy="1587600"/>
        </a:xfrm>
        <a:prstGeom prst="rect">
          <a:avLst/>
        </a:prstGeom>
        <a:solidFill>
          <a:sysClr val="window" lastClr="FFFFFF">
            <a:alpha val="90000"/>
            <a:hueOff val="0"/>
            <a:satOff val="0"/>
            <a:lumOff val="0"/>
            <a:alphaOff val="0"/>
          </a:sysClr>
        </a:solidFill>
        <a:ln w="9525" cap="flat" cmpd="sng" algn="ctr">
          <a:solidFill>
            <a:srgbClr val="8064A2">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sp>
    <dsp:sp modelId="{BECC1FAE-3138-4369-A200-C953BA94922B}">
      <dsp:nvSpPr>
        <dsp:cNvPr id="0" name=""/>
        <dsp:cNvSpPr/>
      </dsp:nvSpPr>
      <dsp:spPr>
        <a:xfrm>
          <a:off x="755090" y="5728488"/>
          <a:ext cx="13873633" cy="1859760"/>
        </a:xfrm>
        <a:prstGeom prst="roundRect">
          <a:avLst/>
        </a:prstGeom>
        <a:gradFill rotWithShape="0">
          <a:gsLst>
            <a:gs pos="0">
              <a:srgbClr val="8064A2">
                <a:hueOff val="0"/>
                <a:satOff val="0"/>
                <a:lumOff val="0"/>
                <a:alphaOff val="0"/>
                <a:tint val="100000"/>
                <a:shade val="100000"/>
                <a:satMod val="130000"/>
              </a:srgbClr>
            </a:gs>
            <a:gs pos="100000">
              <a:srgbClr val="8064A2">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9569" tIns="0" rIns="399569" bIns="0" numCol="1" spcCol="1270" anchor="ctr" anchorCtr="0">
          <a:noAutofit/>
        </a:bodyPr>
        <a:lstStyle/>
        <a:p>
          <a:pPr marL="0" lvl="0" indent="0" algn="l" defTabSz="1600200">
            <a:lnSpc>
              <a:spcPct val="90000"/>
            </a:lnSpc>
            <a:spcBef>
              <a:spcPct val="0"/>
            </a:spcBef>
            <a:spcAft>
              <a:spcPct val="35000"/>
            </a:spcAft>
            <a:buNone/>
          </a:pPr>
          <a:r>
            <a:rPr lang="en-US" sz="3600" b="1" kern="1200" dirty="0">
              <a:solidFill>
                <a:sysClr val="windowText" lastClr="000000"/>
              </a:solidFill>
              <a:latin typeface="+mn-lt"/>
              <a:ea typeface="+mn-ea"/>
              <a:cs typeface="+mn-cs"/>
            </a:rPr>
            <a:t>LO 3: </a:t>
          </a:r>
          <a:r>
            <a:rPr lang="en-US" sz="3600" b="1"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Solve legal problem and recommend </a:t>
          </a:r>
          <a:r>
            <a:rPr lang="en-US" sz="3600" b="1" i="0" kern="1200">
              <a:solidFill>
                <a:schemeClr val="tx1"/>
              </a:solidFill>
              <a:latin typeface="Calibri" panose="020F0502020204030204" pitchFamily="34" charset="0"/>
              <a:ea typeface="Calibri" panose="020F0502020204030204" pitchFamily="34" charset="0"/>
              <a:cs typeface="Calibri" panose="020F0502020204030204" pitchFamily="34" charset="0"/>
            </a:rPr>
            <a:t>legal solution</a:t>
          </a:r>
          <a:endParaRPr lang="en-US" sz="36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845876" y="5819274"/>
        <a:ext cx="13692061" cy="1678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8F0E23-DF25-49BE-A33A-7BB0A29E10F4}">
      <dsp:nvSpPr>
        <dsp:cNvPr id="0" name=""/>
        <dsp:cNvSpPr/>
      </dsp:nvSpPr>
      <dsp:spPr>
        <a:xfrm>
          <a:off x="0" y="2316048"/>
          <a:ext cx="15101819" cy="1638000"/>
        </a:xfrm>
        <a:prstGeom prst="rect">
          <a:avLst/>
        </a:prstGeom>
        <a:solidFill>
          <a:sysClr val="window" lastClr="FFFFFF">
            <a:alpha val="90000"/>
            <a:hueOff val="0"/>
            <a:satOff val="0"/>
            <a:lumOff val="0"/>
            <a:alphaOff val="0"/>
          </a:sysClr>
        </a:solidFill>
        <a:ln w="9525" cap="flat" cmpd="sng" algn="ctr">
          <a:solidFill>
            <a:srgbClr val="C0504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sp>
    <dsp:sp modelId="{F8866543-2B3E-4FA8-81BA-2527A3284D77}">
      <dsp:nvSpPr>
        <dsp:cNvPr id="0" name=""/>
        <dsp:cNvSpPr/>
      </dsp:nvSpPr>
      <dsp:spPr>
        <a:xfrm>
          <a:off x="567413" y="1530952"/>
          <a:ext cx="13807351" cy="1918800"/>
        </a:xfrm>
        <a:prstGeom prst="roundRect">
          <a:avLst/>
        </a:prstGeom>
        <a:gradFill rotWithShape="0">
          <a:gsLst>
            <a:gs pos="0">
              <a:srgbClr val="C0504D">
                <a:hueOff val="0"/>
                <a:satOff val="0"/>
                <a:lumOff val="0"/>
                <a:alphaOff val="0"/>
                <a:tint val="100000"/>
                <a:shade val="100000"/>
                <a:satMod val="130000"/>
              </a:srgbClr>
            </a:gs>
            <a:gs pos="100000">
              <a:srgbClr val="C0504D">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9569" tIns="0" rIns="399569" bIns="0" numCol="1" spcCol="1270" anchor="ctr" anchorCtr="0">
          <a:noAutofit/>
        </a:bodyPr>
        <a:lstStyle/>
        <a:p>
          <a:pPr marL="0" lvl="0" indent="0" algn="l" defTabSz="2133600">
            <a:lnSpc>
              <a:spcPct val="90000"/>
            </a:lnSpc>
            <a:spcBef>
              <a:spcPct val="0"/>
            </a:spcBef>
            <a:spcAft>
              <a:spcPct val="35000"/>
            </a:spcAft>
            <a:buNone/>
          </a:pPr>
          <a:r>
            <a:rPr lang="en-US" sz="4800" b="1" kern="1200" dirty="0">
              <a:solidFill>
                <a:schemeClr val="tx1"/>
              </a:solidFill>
              <a:latin typeface="Calibri"/>
              <a:ea typeface="+mn-ea"/>
              <a:cs typeface="+mn-cs"/>
            </a:rPr>
            <a:t>Human Rights  &amp; Interception</a:t>
          </a:r>
        </a:p>
      </dsp:txBody>
      <dsp:txXfrm>
        <a:off x="661081" y="1624620"/>
        <a:ext cx="13620015" cy="1731464"/>
      </dsp:txXfrm>
    </dsp:sp>
    <dsp:sp modelId="{9411DF04-9836-46EA-818F-1A5140542BC4}">
      <dsp:nvSpPr>
        <dsp:cNvPr id="0" name=""/>
        <dsp:cNvSpPr/>
      </dsp:nvSpPr>
      <dsp:spPr>
        <a:xfrm>
          <a:off x="0" y="5264448"/>
          <a:ext cx="15101819" cy="16380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5FEEEBA2-A6B7-4462-8F60-125ABCE197A9}">
      <dsp:nvSpPr>
        <dsp:cNvPr id="0" name=""/>
        <dsp:cNvSpPr/>
      </dsp:nvSpPr>
      <dsp:spPr>
        <a:xfrm>
          <a:off x="755090" y="4305048"/>
          <a:ext cx="10571273" cy="1918800"/>
        </a:xfrm>
        <a:prstGeom prst="roundRect">
          <a:avLst/>
        </a:prstGeom>
        <a:gradFill rotWithShape="0">
          <a:gsLst>
            <a:gs pos="0">
              <a:schemeClr val="accent3">
                <a:hueOff val="0"/>
                <a:satOff val="0"/>
                <a:lumOff val="0"/>
                <a:alphaOff val="0"/>
                <a:tint val="100000"/>
                <a:shade val="100000"/>
                <a:satMod val="129999"/>
              </a:schemeClr>
            </a:gs>
            <a:gs pos="100000">
              <a:schemeClr val="accent3">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9569" tIns="0" rIns="399569" bIns="0" numCol="1" spcCol="1270" anchor="ctr" anchorCtr="0">
          <a:noAutofit/>
        </a:bodyPr>
        <a:lstStyle/>
        <a:p>
          <a:pPr marL="0" lvl="0" indent="0" algn="l" defTabSz="2133600">
            <a:lnSpc>
              <a:spcPct val="90000"/>
            </a:lnSpc>
            <a:spcBef>
              <a:spcPct val="0"/>
            </a:spcBef>
            <a:spcAft>
              <a:spcPct val="35000"/>
            </a:spcAft>
            <a:buNone/>
          </a:pPr>
          <a:r>
            <a:rPr lang="en-US" sz="4800" b="1" kern="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Indonesia Perspective</a:t>
          </a:r>
        </a:p>
      </dsp:txBody>
      <dsp:txXfrm>
        <a:off x="848758" y="4398716"/>
        <a:ext cx="10383937" cy="17314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7" y="758208"/>
            <a:ext cx="2698754" cy="1143002"/>
          </a:xfrm>
          <a:prstGeom prst="rect">
            <a:avLst/>
          </a:prstGeom>
        </p:spPr>
      </p:pic>
      <p:pic>
        <p:nvPicPr>
          <p:cNvPr id="7" name="Image" descr="Image">
            <a:extLst>
              <a:ext uri="{FF2B5EF4-FFF2-40B4-BE49-F238E27FC236}">
                <a16:creationId xmlns:a16="http://schemas.microsoft.com/office/drawing/2014/main" id="{69A49E29-524D-6392-0485-9DF63C0D6D3D}"/>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409412486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7353EC82-39FF-16C4-642C-2070D4989D3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79D2E17-CD2E-3750-65DE-315E0C44F517}"/>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35794635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3" name="Picture 2">
            <a:extLst>
              <a:ext uri="{FF2B5EF4-FFF2-40B4-BE49-F238E27FC236}">
                <a16:creationId xmlns:a16="http://schemas.microsoft.com/office/drawing/2014/main" id="{18947DDD-26C7-6643-F78E-7D846EE616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4" name="Group">
            <a:extLst>
              <a:ext uri="{FF2B5EF4-FFF2-40B4-BE49-F238E27FC236}">
                <a16:creationId xmlns:a16="http://schemas.microsoft.com/office/drawing/2014/main" id="{7ECEA5DF-6E18-3A6E-8D5B-83F815F6641C}"/>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7091168A-CF21-90B0-E317-4D5837F6741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3" name="Image" descr="Image">
              <a:extLst>
                <a:ext uri="{FF2B5EF4-FFF2-40B4-BE49-F238E27FC236}">
                  <a16:creationId xmlns:a16="http://schemas.microsoft.com/office/drawing/2014/main" id="{66F1D347-8887-50E1-404D-81CA8EA95453}"/>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9" name="Image" descr="Image">
              <a:extLst>
                <a:ext uri="{FF2B5EF4-FFF2-40B4-BE49-F238E27FC236}">
                  <a16:creationId xmlns:a16="http://schemas.microsoft.com/office/drawing/2014/main" id="{31815DE4-517D-1DFD-DEB0-EFAEBDA0E36C}"/>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99810271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4DA99AE5-3E66-BB3F-4028-3D48CC999F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394FDA65-5E81-1098-0941-1FB18BED14DD}"/>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38BA09D8-F8B2-19A8-B70A-1A73ACE241C6}"/>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C8189981-CA8D-3F41-4C71-452D07E52915}"/>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F2CA1978-1D7F-9FBC-1610-A6CA7FFAA5B4}"/>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413405103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80B8984F-75C1-9D5B-FF38-2151D771412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4440FB6-864F-EC32-9C12-F5781DD839A1}"/>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FD2AEEAF-7ADA-0233-2FB3-A724EEF0325B}"/>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8" name="Image" descr="Image">
              <a:extLst>
                <a:ext uri="{FF2B5EF4-FFF2-40B4-BE49-F238E27FC236}">
                  <a16:creationId xmlns:a16="http://schemas.microsoft.com/office/drawing/2014/main" id="{27230D68-4A71-B42E-9C59-8EFE95EE533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9" name="Image" descr="Image">
              <a:extLst>
                <a:ext uri="{FF2B5EF4-FFF2-40B4-BE49-F238E27FC236}">
                  <a16:creationId xmlns:a16="http://schemas.microsoft.com/office/drawing/2014/main" id="{6FA4D137-12D3-04A4-6F7D-A965125F654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50518920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7" name="Picture 6">
            <a:extLst>
              <a:ext uri="{FF2B5EF4-FFF2-40B4-BE49-F238E27FC236}">
                <a16:creationId xmlns:a16="http://schemas.microsoft.com/office/drawing/2014/main" id="{5EC48672-F1E2-A230-B095-57E67183FCA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8D3FDAF8-012C-4D3A-C949-6317F6E219D0}"/>
              </a:ext>
            </a:extLst>
          </p:cNvPr>
          <p:cNvGrpSpPr/>
          <p:nvPr userDrawn="1"/>
        </p:nvGrpSpPr>
        <p:grpSpPr>
          <a:xfrm>
            <a:off x="756659" y="-3867"/>
            <a:ext cx="2783909" cy="2014172"/>
            <a:chOff x="-2864397" y="0"/>
            <a:chExt cx="2783907" cy="2014171"/>
          </a:xfrm>
        </p:grpSpPr>
        <p:pic>
          <p:nvPicPr>
            <p:cNvPr id="11" name="Image" descr="Image">
              <a:extLst>
                <a:ext uri="{FF2B5EF4-FFF2-40B4-BE49-F238E27FC236}">
                  <a16:creationId xmlns:a16="http://schemas.microsoft.com/office/drawing/2014/main" id="{56EB9265-9B68-78E9-B5B8-F2C39D9134A2}"/>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E445F39B-125D-DE62-15D6-B4FE5E3C4A7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5" name="Image" descr="Image">
              <a:extLst>
                <a:ext uri="{FF2B5EF4-FFF2-40B4-BE49-F238E27FC236}">
                  <a16:creationId xmlns:a16="http://schemas.microsoft.com/office/drawing/2014/main" id="{CC8E73D5-72F6-77A3-C650-62976C85848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80928499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D5CD14E8-DE1C-14FC-FEA7-30EAAA9BB93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E62B7B4A-4960-D224-2BB3-BD1A6C05E12C}"/>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6F2D1DB1-7918-B846-534B-BCACC79082A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A33628EC-398A-85C8-EA60-202449B367CC}"/>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4EE2131F-630C-FF89-05AC-61DFC807180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08532981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5" name="Picture 4">
            <a:extLst>
              <a:ext uri="{FF2B5EF4-FFF2-40B4-BE49-F238E27FC236}">
                <a16:creationId xmlns:a16="http://schemas.microsoft.com/office/drawing/2014/main" id="{C97FCB3B-92B7-9A04-09DB-5667129A353E}"/>
              </a:ext>
              <a:ext uri="{C183D7F6-B498-43B3-948B-1728B52AA6E4}">
                <adec:decorative xmlns:adec="http://schemas.microsoft.com/office/drawing/2017/decorative" val="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805F1785-290C-1641-A96F-184692C72980}"/>
              </a:ext>
            </a:extLst>
          </p:cNvPr>
          <p:cNvGrpSpPr/>
          <p:nvPr userDrawn="1"/>
        </p:nvGrpSpPr>
        <p:grpSpPr>
          <a:xfrm>
            <a:off x="756659" y="-3867"/>
            <a:ext cx="2783909" cy="2014172"/>
            <a:chOff x="-2864397" y="0"/>
            <a:chExt cx="2783907" cy="2014171"/>
          </a:xfrm>
        </p:grpSpPr>
        <p:pic>
          <p:nvPicPr>
            <p:cNvPr id="9" name="Image" descr="Image">
              <a:extLst>
                <a:ext uri="{FF2B5EF4-FFF2-40B4-BE49-F238E27FC236}">
                  <a16:creationId xmlns:a16="http://schemas.microsoft.com/office/drawing/2014/main" id="{DE051A88-BFBF-58FB-0D20-AA66E50B943F}"/>
                </a:ext>
              </a:extLst>
            </p:cNvPr>
            <p:cNvPicPr>
              <a:picLocks noChangeAspect="1"/>
            </p:cNvPicPr>
            <p:nvPr/>
          </p:nvPicPr>
          <p:blipFill>
            <a:blip r:embed="rId11"/>
            <a:stretch>
              <a:fillRect/>
            </a:stretch>
          </p:blipFill>
          <p:spPr>
            <a:xfrm>
              <a:off x="-2864398" y="-1"/>
              <a:ext cx="630382" cy="1359672"/>
            </a:xfrm>
            <a:prstGeom prst="rect">
              <a:avLst/>
            </a:prstGeom>
            <a:ln w="12700" cap="flat">
              <a:noFill/>
              <a:miter lim="400000"/>
            </a:ln>
            <a:effectLst/>
          </p:spPr>
        </p:pic>
        <p:pic>
          <p:nvPicPr>
            <p:cNvPr id="10" name="Image" descr="Image">
              <a:extLst>
                <a:ext uri="{FF2B5EF4-FFF2-40B4-BE49-F238E27FC236}">
                  <a16:creationId xmlns:a16="http://schemas.microsoft.com/office/drawing/2014/main" id="{FF606EC9-F598-701C-CF2B-AC339348BD1A}"/>
                </a:ext>
              </a:extLst>
            </p:cNvPr>
            <p:cNvPicPr>
              <a:picLocks noChangeAspect="1"/>
            </p:cNvPicPr>
            <p:nvPr/>
          </p:nvPicPr>
          <p:blipFill>
            <a:blip r:embed="rId12"/>
            <a:srcRect t="88153" r="78332"/>
            <a:stretch>
              <a:fillRect/>
            </a:stretch>
          </p:blipFill>
          <p:spPr>
            <a:xfrm>
              <a:off x="-2850027" y="1390294"/>
              <a:ext cx="601633" cy="623878"/>
            </a:xfrm>
            <a:prstGeom prst="rect">
              <a:avLst/>
            </a:prstGeom>
            <a:ln w="12700" cap="flat">
              <a:noFill/>
              <a:miter lim="400000"/>
            </a:ln>
            <a:effectLst/>
          </p:spPr>
        </p:pic>
        <p:pic>
          <p:nvPicPr>
            <p:cNvPr id="11" name="Image" descr="Image">
              <a:extLst>
                <a:ext uri="{FF2B5EF4-FFF2-40B4-BE49-F238E27FC236}">
                  <a16:creationId xmlns:a16="http://schemas.microsoft.com/office/drawing/2014/main" id="{1DD6A07B-1CB5-B903-09DB-950559FCE4E0}"/>
                </a:ext>
              </a:extLst>
            </p:cNvPr>
            <p:cNvPicPr>
              <a:picLocks noChangeAspect="1"/>
            </p:cNvPicPr>
            <p:nvPr/>
          </p:nvPicPr>
          <p:blipFill>
            <a:blip r:embed="rId12"/>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701029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6" name="Picture 5">
            <a:extLst>
              <a:ext uri="{FF2B5EF4-FFF2-40B4-BE49-F238E27FC236}">
                <a16:creationId xmlns:a16="http://schemas.microsoft.com/office/drawing/2014/main" id="{8D1F61AE-0C1A-636C-687E-207E2A2A70F6}"/>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A734540B-EB64-130D-3523-93575103ED02}"/>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5953221E-8F74-C3B9-7C70-CFB02A3B7E6C}"/>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49A2096B-323B-F3EF-7CC9-DF562AC8C228}"/>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8B7EE6C9-8BC7-CD09-089B-BA35D919D1CC}"/>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22704086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D5210B6C-2009-3AB9-2B36-C9C111BD1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6BFD5909-E19C-D820-5C51-280C15B09CBC}"/>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8B08C927-B7A0-43BA-4100-83612BFB59A9}"/>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6AFC5A1D-896A-4BE5-A25A-A0172137210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58C85CFC-A584-60C9-398C-FC5F3B10CF07}"/>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77924557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7" name="Picture 6">
            <a:extLst>
              <a:ext uri="{FF2B5EF4-FFF2-40B4-BE49-F238E27FC236}">
                <a16:creationId xmlns:a16="http://schemas.microsoft.com/office/drawing/2014/main" id="{D0C22165-28E5-078B-D527-EB85E34E9D0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8" name="Group">
            <a:extLst>
              <a:ext uri="{FF2B5EF4-FFF2-40B4-BE49-F238E27FC236}">
                <a16:creationId xmlns:a16="http://schemas.microsoft.com/office/drawing/2014/main" id="{1AB01AB1-EADC-77A2-A940-2DE69B7ABE8E}"/>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3B174F11-D671-E0EF-C5C9-332FF7B2255D}"/>
                </a:ext>
              </a:extLst>
            </p:cNvPr>
            <p:cNvPicPr>
              <a:picLocks noChangeAspect="1"/>
            </p:cNvPicPr>
            <p:nvPr/>
          </p:nvPicPr>
          <p:blipFill>
            <a:blip r:embed="rId7"/>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B2D60E6B-CEFB-1201-1ABC-A47A5C6DEDA7}"/>
                </a:ext>
              </a:extLst>
            </p:cNvPr>
            <p:cNvPicPr>
              <a:picLocks noChangeAspect="1"/>
            </p:cNvPicPr>
            <p:nvPr/>
          </p:nvPicPr>
          <p:blipFill>
            <a:blip r:embed="rId8"/>
            <a:srcRect t="88153" r="78332"/>
            <a:stretch>
              <a:fillRect/>
            </a:stretch>
          </p:blipFill>
          <p:spPr>
            <a:xfrm>
              <a:off x="-2850027" y="1390294"/>
              <a:ext cx="601633" cy="623878"/>
            </a:xfrm>
            <a:prstGeom prst="rect">
              <a:avLst/>
            </a:prstGeom>
            <a:ln w="12700" cap="flat">
              <a:noFill/>
              <a:miter lim="400000"/>
            </a:ln>
            <a:effectLst/>
          </p:spPr>
        </p:pic>
        <p:pic>
          <p:nvPicPr>
            <p:cNvPr id="14" name="Image" descr="Image">
              <a:extLst>
                <a:ext uri="{FF2B5EF4-FFF2-40B4-BE49-F238E27FC236}">
                  <a16:creationId xmlns:a16="http://schemas.microsoft.com/office/drawing/2014/main" id="{3ECE39F8-02C5-64A7-9AC5-4BDC8C44E368}"/>
                </a:ext>
              </a:extLst>
            </p:cNvPr>
            <p:cNvPicPr>
              <a:picLocks noChangeAspect="1"/>
            </p:cNvPicPr>
            <p:nvPr/>
          </p:nvPicPr>
          <p:blipFill>
            <a:blip r:embed="rId8"/>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81101224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2" name="Group">
            <a:extLst>
              <a:ext uri="{FF2B5EF4-FFF2-40B4-BE49-F238E27FC236}">
                <a16:creationId xmlns:a16="http://schemas.microsoft.com/office/drawing/2014/main" id="{AC8C371E-C0F6-4081-3D3F-D6E3528C4285}"/>
              </a:ext>
            </a:extLst>
          </p:cNvPr>
          <p:cNvGrpSpPr/>
          <p:nvPr userDrawn="1"/>
        </p:nvGrpSpPr>
        <p:grpSpPr>
          <a:xfrm>
            <a:off x="756659" y="-3867"/>
            <a:ext cx="2783909" cy="2014172"/>
            <a:chOff x="-2864397" y="0"/>
            <a:chExt cx="2783907" cy="2014171"/>
          </a:xfrm>
        </p:grpSpPr>
        <p:pic>
          <p:nvPicPr>
            <p:cNvPr id="4" name="Image" descr="Image">
              <a:extLst>
                <a:ext uri="{FF2B5EF4-FFF2-40B4-BE49-F238E27FC236}">
                  <a16:creationId xmlns:a16="http://schemas.microsoft.com/office/drawing/2014/main" id="{521B05C9-D576-5C9F-B6FD-5FB48D1A784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6" name="Image" descr="Image">
              <a:extLst>
                <a:ext uri="{FF2B5EF4-FFF2-40B4-BE49-F238E27FC236}">
                  <a16:creationId xmlns:a16="http://schemas.microsoft.com/office/drawing/2014/main" id="{BAAB4BAE-E916-72F8-967D-ECE287538CA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7" name="Image" descr="Image">
              <a:extLst>
                <a:ext uri="{FF2B5EF4-FFF2-40B4-BE49-F238E27FC236}">
                  <a16:creationId xmlns:a16="http://schemas.microsoft.com/office/drawing/2014/main" id="{4B27BB17-04E8-65DD-1C87-6ECA478DD2AB}"/>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902452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0079C9F5-AAFF-0002-246E-C6EBF2351B3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9954499-52C9-37B8-CE68-E31F97D9B97E}"/>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1827E7EE-F7D7-B912-1873-48F271C754AF}"/>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97CC2254-DB2F-2222-3ACB-0F4D49DF246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1DEA3358-B0D8-2D88-2DDF-CD2824CEACE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3404523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7" name="Picture 6">
            <a:extLst>
              <a:ext uri="{FF2B5EF4-FFF2-40B4-BE49-F238E27FC236}">
                <a16:creationId xmlns:a16="http://schemas.microsoft.com/office/drawing/2014/main" id="{9F9AF533-B5F6-1F4C-DB2A-D5C619F6972D}"/>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CACAE48A-1410-60E4-FCE8-EBA95AD9A7D1}"/>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835D3321-F5AB-7B39-240A-709C3EABC96A}"/>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11" name="Image" descr="Image">
              <a:extLst>
                <a:ext uri="{FF2B5EF4-FFF2-40B4-BE49-F238E27FC236}">
                  <a16:creationId xmlns:a16="http://schemas.microsoft.com/office/drawing/2014/main" id="{9A5045C5-E6D9-0C02-A60D-808D1A46D9CC}"/>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2" name="Image" descr="Image">
              <a:extLst>
                <a:ext uri="{FF2B5EF4-FFF2-40B4-BE49-F238E27FC236}">
                  <a16:creationId xmlns:a16="http://schemas.microsoft.com/office/drawing/2014/main" id="{5C378790-9194-7CF7-64F2-DCDC541DE747}"/>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51361529"/>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8EBE46FE-17DA-131C-25CA-513E1EB2D6D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9D08008-1FC5-26A6-E9A3-34742000683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27320987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C5851190-1E16-8731-05F7-9E415A2E72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16478055-4CD9-7AD2-1E0C-062019F0D612}"/>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10994172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27874"/>
            <a:ext cx="24383997" cy="1292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10314384"/>
            <a:ext cx="24383995" cy="340161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 name="Title 1"/>
          <p:cNvSpPr>
            <a:spLocks noGrp="1"/>
          </p:cNvSpPr>
          <p:nvPr>
            <p:ph type="title"/>
          </p:nvPr>
        </p:nvSpPr>
        <p:spPr>
          <a:xfrm>
            <a:off x="5096933" y="4121696"/>
            <a:ext cx="18232304" cy="1584176"/>
          </a:xfrm>
        </p:spPr>
        <p:txBody>
          <a:bodyPr>
            <a:normAutofit/>
          </a:bodyPr>
          <a:lstStyle>
            <a:lvl1pPr algn="l">
              <a:defRPr sz="6000" b="1">
                <a:solidFill>
                  <a:srgbClr val="0079B8"/>
                </a:solidFill>
                <a:latin typeface="Open Sans"/>
              </a:defRPr>
            </a:lvl1pPr>
          </a:lstStyle>
          <a:p>
            <a:r>
              <a:rPr lang="en-US"/>
              <a:t>Click to edit Master title style</a:t>
            </a:r>
            <a:endParaRPr lang="id-ID" dirty="0"/>
          </a:p>
        </p:txBody>
      </p:sp>
      <p:sp>
        <p:nvSpPr>
          <p:cNvPr id="8" name="Date Placeholder 3"/>
          <p:cNvSpPr>
            <a:spLocks noGrp="1"/>
          </p:cNvSpPr>
          <p:nvPr>
            <p:ph type="dt" sz="half" idx="10"/>
          </p:nvPr>
        </p:nvSpPr>
        <p:spPr>
          <a:xfrm>
            <a:off x="1219200" y="12906673"/>
            <a:ext cx="5689600" cy="730250"/>
          </a:xfrm>
        </p:spPr>
        <p:txBody>
          <a:bodyPr/>
          <a:lstStyle/>
          <a:p>
            <a:fld id="{5EF9B71C-2D91-4D15-BAB7-ADA66F828B46}" type="datetimeFigureOut">
              <a:rPr lang="id-ID" smtClean="0"/>
              <a:pPr/>
              <a:t>20/12/2024</a:t>
            </a:fld>
            <a:endParaRPr lang="id-ID"/>
          </a:p>
        </p:txBody>
      </p:sp>
      <p:sp>
        <p:nvSpPr>
          <p:cNvPr id="9" name="Footer Placeholder 4"/>
          <p:cNvSpPr>
            <a:spLocks noGrp="1"/>
          </p:cNvSpPr>
          <p:nvPr>
            <p:ph type="ftr" sz="quarter" idx="11"/>
          </p:nvPr>
        </p:nvSpPr>
        <p:spPr>
          <a:xfrm>
            <a:off x="8331200" y="12906673"/>
            <a:ext cx="7721600" cy="730250"/>
          </a:xfrm>
        </p:spPr>
        <p:txBody>
          <a:bodyPr/>
          <a:lstStyle/>
          <a:p>
            <a:endParaRPr lang="id-ID"/>
          </a:p>
        </p:txBody>
      </p:sp>
      <p:sp>
        <p:nvSpPr>
          <p:cNvPr id="10" name="Slide Number Placeholder 5"/>
          <p:cNvSpPr>
            <a:spLocks noGrp="1"/>
          </p:cNvSpPr>
          <p:nvPr>
            <p:ph type="sldNum" sz="quarter" idx="12"/>
          </p:nvPr>
        </p:nvSpPr>
        <p:spPr>
          <a:xfrm>
            <a:off x="20134853" y="13257332"/>
            <a:ext cx="370294" cy="379591"/>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5096933" y="6858002"/>
            <a:ext cx="18232304" cy="6080844"/>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16" name="Subtitle 2"/>
          <p:cNvSpPr>
            <a:spLocks noGrp="1"/>
          </p:cNvSpPr>
          <p:nvPr>
            <p:ph type="subTitle" idx="13"/>
          </p:nvPr>
        </p:nvSpPr>
        <p:spPr>
          <a:xfrm>
            <a:off x="5087211" y="5705872"/>
            <a:ext cx="18242027" cy="1008112"/>
          </a:xfrm>
        </p:spPr>
        <p:txBody>
          <a:bodyPr vert="horz" lIns="91440" tIns="45720" rIns="91440" bIns="45720" rtlCol="0" anchor="ctr">
            <a:normAutofit/>
          </a:bodyPr>
          <a:lstStyle>
            <a:lvl1pPr>
              <a:defRPr lang="id-ID" sz="4400" b="1" dirty="0">
                <a:solidFill>
                  <a:srgbClr val="0079B8"/>
                </a:solidFill>
                <a:latin typeface="Open Sans"/>
                <a:ea typeface="+mj-ea"/>
                <a:cs typeface="+mj-cs"/>
              </a:defRPr>
            </a:lvl1pPr>
          </a:lstStyle>
          <a:p>
            <a:pPr lvl="0">
              <a:spcBef>
                <a:spcPct val="0"/>
              </a:spcBef>
              <a:buNone/>
            </a:pPr>
            <a:r>
              <a:rPr lang="en-US"/>
              <a:t>Click to edit Master subtitle style</a:t>
            </a:r>
            <a:endParaRPr lang="id-ID" dirty="0"/>
          </a:p>
        </p:txBody>
      </p:sp>
    </p:spTree>
    <p:extLst>
      <p:ext uri="{BB962C8B-B14F-4D97-AF65-F5344CB8AC3E}">
        <p14:creationId xmlns:p14="http://schemas.microsoft.com/office/powerpoint/2010/main" val="6538884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004B-6191-3747-8B7C-88FFAE1E39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5B666-77F4-B341-A8C9-13F4CFE79A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29CF61-D419-7B48-A897-73AE445320AE}"/>
              </a:ext>
            </a:extLst>
          </p:cNvPr>
          <p:cNvSpPr>
            <a:spLocks noGrp="1"/>
          </p:cNvSpPr>
          <p:nvPr>
            <p:ph type="dt" sz="half" idx="10"/>
          </p:nvPr>
        </p:nvSpPr>
        <p:spPr/>
        <p:txBody>
          <a:bodyPr/>
          <a:lstStyle/>
          <a:p>
            <a:fld id="{A619E4D8-EA6A-B241-8AFD-EA50B14522E2}" type="datetimeFigureOut">
              <a:rPr lang="en-US" smtClean="0"/>
              <a:t>12/20/2024</a:t>
            </a:fld>
            <a:endParaRPr lang="en-US"/>
          </a:p>
        </p:txBody>
      </p:sp>
      <p:sp>
        <p:nvSpPr>
          <p:cNvPr id="5" name="Footer Placeholder 4">
            <a:extLst>
              <a:ext uri="{FF2B5EF4-FFF2-40B4-BE49-F238E27FC236}">
                <a16:creationId xmlns:a16="http://schemas.microsoft.com/office/drawing/2014/main" id="{995EE242-FEDC-4449-91AF-D7D662250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77E35-BD65-0841-8433-A318E38197FF}"/>
              </a:ext>
            </a:extLst>
          </p:cNvPr>
          <p:cNvSpPr>
            <a:spLocks noGrp="1"/>
          </p:cNvSpPr>
          <p:nvPr>
            <p:ph type="sldNum" sz="quarter" idx="12"/>
          </p:nvPr>
        </p:nvSpPr>
        <p:spPr>
          <a:xfrm>
            <a:off x="12000605" y="13076008"/>
            <a:ext cx="370294" cy="379591"/>
          </a:xfrm>
        </p:spPr>
        <p:txBody>
          <a:bodyPr/>
          <a:lstStyle/>
          <a:p>
            <a:fld id="{AAD859A9-648B-6B47-A859-CF7401F07FF4}" type="slidenum">
              <a:rPr lang="en-US" smtClean="0"/>
              <a:t>‹#›</a:t>
            </a:fld>
            <a:endParaRPr lang="en-US"/>
          </a:p>
        </p:txBody>
      </p:sp>
    </p:spTree>
    <p:extLst>
      <p:ext uri="{BB962C8B-B14F-4D97-AF65-F5344CB8AC3E}">
        <p14:creationId xmlns:p14="http://schemas.microsoft.com/office/powerpoint/2010/main" val="3035577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8" y="758208"/>
            <a:ext cx="2698754" cy="1143002"/>
          </a:xfrm>
          <a:prstGeom prst="rect">
            <a:avLst/>
          </a:prstGeom>
        </p:spPr>
      </p:pic>
      <p:pic>
        <p:nvPicPr>
          <p:cNvPr id="5" name="Image" descr="Image">
            <a:extLst>
              <a:ext uri="{FF2B5EF4-FFF2-40B4-BE49-F238E27FC236}">
                <a16:creationId xmlns:a16="http://schemas.microsoft.com/office/drawing/2014/main" id="{926A66CA-CC36-3D53-1A6D-2BBE35B859D5}"/>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500318571"/>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01451" y="758208"/>
            <a:ext cx="2698754" cy="1143002"/>
          </a:xfrm>
          <a:prstGeom prst="rect">
            <a:avLst/>
          </a:prstGeom>
        </p:spPr>
      </p:pic>
      <p:pic>
        <p:nvPicPr>
          <p:cNvPr id="3" name="Image" descr="Image">
            <a:extLst>
              <a:ext uri="{FF2B5EF4-FFF2-40B4-BE49-F238E27FC236}">
                <a16:creationId xmlns:a16="http://schemas.microsoft.com/office/drawing/2014/main" id="{B64D7030-BF7A-6737-0471-B16F6A5E9140}"/>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82620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4" name="Picture 3">
            <a:extLst>
              <a:ext uri="{FF2B5EF4-FFF2-40B4-BE49-F238E27FC236}">
                <a16:creationId xmlns:a16="http://schemas.microsoft.com/office/drawing/2014/main" id="{76F37568-0478-FF67-A2F0-B1647C1EC99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6" name="Image" descr="Image">
            <a:extLst>
              <a:ext uri="{FF2B5EF4-FFF2-40B4-BE49-F238E27FC236}">
                <a16:creationId xmlns:a16="http://schemas.microsoft.com/office/drawing/2014/main" id="{97B52BDB-6F34-5E38-95B5-002D2E4627E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18212086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3" name="Image" descr="Image">
            <a:extLst>
              <a:ext uri="{FF2B5EF4-FFF2-40B4-BE49-F238E27FC236}">
                <a16:creationId xmlns:a16="http://schemas.microsoft.com/office/drawing/2014/main" id="{023E32AF-B055-2D80-60DC-AD951FFC6EC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402990515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3" name="Image" descr="Image">
            <a:extLst>
              <a:ext uri="{FF2B5EF4-FFF2-40B4-BE49-F238E27FC236}">
                <a16:creationId xmlns:a16="http://schemas.microsoft.com/office/drawing/2014/main" id="{171C5759-0A99-760B-64A0-C6156603CACB}"/>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48888290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4CFBCE66-A5E8-A158-9B31-BA9AFC1032C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F25DF897-C0D1-81DA-05D2-9D6EC69E200F}"/>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120730222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643DC583-F6CD-401E-7E06-373CCF95240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B18B5FE2-77F7-8983-B96D-E39C876C98D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51268309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 id="2147483689" r:id="rId24"/>
    <p:sldLayoutId id="2147483690" r:id="rId25"/>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hyperlink" Target="https://www.un.org/en/global-issues/human-rights" TargetMode="Externa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p:txBody>
          <a:bodyPr/>
          <a:lstStyle/>
          <a:p>
            <a:r>
              <a:rPr lang="en-US" dirty="0"/>
              <a:t>Session 10</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ln w="19050">
            <a:solidFill>
              <a:schemeClr val="tx1">
                <a:lumMod val="20000"/>
                <a:lumOff val="80000"/>
              </a:schemeClr>
            </a:solidFill>
          </a:ln>
        </p:spPr>
        <p:txBody>
          <a:bodyPr>
            <a:normAutofit/>
          </a:bodyPr>
          <a:lstStyle/>
          <a:p>
            <a:r>
              <a:rPr lang="en-US" sz="9600" dirty="0"/>
              <a:t>Interception</a:t>
            </a:r>
            <a:br>
              <a:rPr lang="en-US" sz="9600" dirty="0"/>
            </a:br>
            <a:endParaRPr lang="en-US" sz="9600" dirty="0"/>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normAutofit/>
          </a:bodyPr>
          <a:lstStyle/>
          <a:p>
            <a:r>
              <a:rPr lang="en-US" sz="3200" dirty="0"/>
              <a:t>Siti </a:t>
            </a:r>
            <a:r>
              <a:rPr lang="en-US" sz="3200" dirty="0" err="1"/>
              <a:t>Yuniarti</a:t>
            </a:r>
            <a:endParaRPr lang="en-US" sz="3200" dirty="0"/>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0989-DA6B-4232-76BD-7A0E11A348D9}"/>
              </a:ext>
            </a:extLst>
          </p:cNvPr>
          <p:cNvSpPr>
            <a:spLocks noGrp="1"/>
          </p:cNvSpPr>
          <p:nvPr>
            <p:ph type="title"/>
          </p:nvPr>
        </p:nvSpPr>
        <p:spPr>
          <a:xfrm>
            <a:off x="1206500" y="2023400"/>
            <a:ext cx="21971000" cy="1433163"/>
          </a:xfrm>
        </p:spPr>
        <p:txBody>
          <a:bodyPr/>
          <a:lstStyle/>
          <a:p>
            <a:r>
              <a:rPr lang="en-US" dirty="0"/>
              <a:t>KUHP 2023</a:t>
            </a:r>
          </a:p>
        </p:txBody>
      </p:sp>
      <p:pic>
        <p:nvPicPr>
          <p:cNvPr id="5" name="Picture 4">
            <a:extLst>
              <a:ext uri="{FF2B5EF4-FFF2-40B4-BE49-F238E27FC236}">
                <a16:creationId xmlns:a16="http://schemas.microsoft.com/office/drawing/2014/main" id="{4A4CF1F7-4D55-C7AE-23CD-DD4659EFC51F}"/>
              </a:ext>
            </a:extLst>
          </p:cNvPr>
          <p:cNvPicPr>
            <a:picLocks noChangeAspect="1"/>
          </p:cNvPicPr>
          <p:nvPr/>
        </p:nvPicPr>
        <p:blipFill>
          <a:blip r:embed="rId2"/>
          <a:stretch>
            <a:fillRect/>
          </a:stretch>
        </p:blipFill>
        <p:spPr>
          <a:xfrm>
            <a:off x="3244644" y="3716593"/>
            <a:ext cx="16960645" cy="3687097"/>
          </a:xfrm>
          <a:prstGeom prst="rect">
            <a:avLst/>
          </a:prstGeom>
        </p:spPr>
      </p:pic>
      <p:pic>
        <p:nvPicPr>
          <p:cNvPr id="7" name="Picture 6">
            <a:extLst>
              <a:ext uri="{FF2B5EF4-FFF2-40B4-BE49-F238E27FC236}">
                <a16:creationId xmlns:a16="http://schemas.microsoft.com/office/drawing/2014/main" id="{E47994B3-DEAA-54A8-F83E-03F5B6158DAA}"/>
              </a:ext>
            </a:extLst>
          </p:cNvPr>
          <p:cNvPicPr>
            <a:picLocks noChangeAspect="1"/>
          </p:cNvPicPr>
          <p:nvPr/>
        </p:nvPicPr>
        <p:blipFill>
          <a:blip r:embed="rId3"/>
          <a:stretch>
            <a:fillRect/>
          </a:stretch>
        </p:blipFill>
        <p:spPr>
          <a:xfrm>
            <a:off x="3244645" y="7403690"/>
            <a:ext cx="16960645" cy="4041057"/>
          </a:xfrm>
          <a:prstGeom prst="rect">
            <a:avLst/>
          </a:prstGeom>
        </p:spPr>
      </p:pic>
    </p:spTree>
    <p:extLst>
      <p:ext uri="{BB962C8B-B14F-4D97-AF65-F5344CB8AC3E}">
        <p14:creationId xmlns:p14="http://schemas.microsoft.com/office/powerpoint/2010/main" val="1899959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DA66-448E-D3A6-98B9-90CC133DB6FF}"/>
              </a:ext>
            </a:extLst>
          </p:cNvPr>
          <p:cNvSpPr>
            <a:spLocks noGrp="1"/>
          </p:cNvSpPr>
          <p:nvPr>
            <p:ph type="title"/>
          </p:nvPr>
        </p:nvSpPr>
        <p:spPr/>
        <p:txBody>
          <a:bodyPr/>
          <a:lstStyle/>
          <a:p>
            <a:r>
              <a:rPr lang="en-US" dirty="0"/>
              <a:t>KUHP 2023</a:t>
            </a:r>
          </a:p>
        </p:txBody>
      </p:sp>
      <p:pic>
        <p:nvPicPr>
          <p:cNvPr id="5" name="Picture 4">
            <a:extLst>
              <a:ext uri="{FF2B5EF4-FFF2-40B4-BE49-F238E27FC236}">
                <a16:creationId xmlns:a16="http://schemas.microsoft.com/office/drawing/2014/main" id="{D2772BDC-0D96-2FC9-55D2-4BE9E4101484}"/>
              </a:ext>
            </a:extLst>
          </p:cNvPr>
          <p:cNvPicPr>
            <a:picLocks noChangeAspect="1"/>
          </p:cNvPicPr>
          <p:nvPr/>
        </p:nvPicPr>
        <p:blipFill>
          <a:blip r:embed="rId2"/>
          <a:stretch>
            <a:fillRect/>
          </a:stretch>
        </p:blipFill>
        <p:spPr>
          <a:xfrm>
            <a:off x="1740310" y="3480619"/>
            <a:ext cx="20588748" cy="7197213"/>
          </a:xfrm>
          <a:prstGeom prst="rect">
            <a:avLst/>
          </a:prstGeom>
        </p:spPr>
      </p:pic>
    </p:spTree>
    <p:extLst>
      <p:ext uri="{BB962C8B-B14F-4D97-AF65-F5344CB8AC3E}">
        <p14:creationId xmlns:p14="http://schemas.microsoft.com/office/powerpoint/2010/main" val="2516586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9816C-11D9-AD20-734E-A74D0DEE0F69}"/>
              </a:ext>
            </a:extLst>
          </p:cNvPr>
          <p:cNvSpPr>
            <a:spLocks noGrp="1"/>
          </p:cNvSpPr>
          <p:nvPr>
            <p:ph type="title"/>
          </p:nvPr>
        </p:nvSpPr>
        <p:spPr>
          <a:xfrm>
            <a:off x="1206496" y="2587110"/>
            <a:ext cx="21971004" cy="1512939"/>
          </a:xfrm>
        </p:spPr>
        <p:txBody>
          <a:bodyPr/>
          <a:lstStyle/>
          <a:p>
            <a:r>
              <a:rPr lang="en-US" dirty="0"/>
              <a:t>DISCUSSION</a:t>
            </a:r>
          </a:p>
        </p:txBody>
      </p:sp>
      <p:sp>
        <p:nvSpPr>
          <p:cNvPr id="3" name="TextBox 2">
            <a:extLst>
              <a:ext uri="{FF2B5EF4-FFF2-40B4-BE49-F238E27FC236}">
                <a16:creationId xmlns:a16="http://schemas.microsoft.com/office/drawing/2014/main" id="{4DE015B4-FC40-831B-B4C4-0CA5872746B8}"/>
              </a:ext>
            </a:extLst>
          </p:cNvPr>
          <p:cNvSpPr txBox="1"/>
          <p:nvPr/>
        </p:nvSpPr>
        <p:spPr>
          <a:xfrm>
            <a:off x="2005781" y="5376769"/>
            <a:ext cx="1996673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err="1"/>
              <a:t>Bagaimana</a:t>
            </a:r>
            <a:r>
              <a:rPr lang="en-US" sz="4400" dirty="0"/>
              <a:t> </a:t>
            </a:r>
            <a:r>
              <a:rPr lang="en-US" sz="4400" dirty="0" err="1"/>
              <a:t>pengaturan</a:t>
            </a:r>
            <a:r>
              <a:rPr lang="en-US" sz="4400" dirty="0"/>
              <a:t> </a:t>
            </a:r>
            <a:r>
              <a:rPr lang="en-US" sz="4400" dirty="0" err="1"/>
              <a:t>penyadapan</a:t>
            </a:r>
            <a:r>
              <a:rPr lang="en-US" sz="4400" dirty="0"/>
              <a:t> di Indonesia</a:t>
            </a:r>
            <a:r>
              <a:rPr kumimoji="0" lang="en-US" sz="4400" b="0" i="0" u="none" strike="noStrike" cap="none" spc="0" normalizeH="0" baseline="0" dirty="0">
                <a:ln>
                  <a:noFill/>
                </a:ln>
                <a:solidFill>
                  <a:srgbClr val="5E5E5E"/>
                </a:solidFill>
                <a:effectLst/>
                <a:uFillTx/>
                <a:latin typeface="+mn-lt"/>
                <a:ea typeface="+mn-ea"/>
                <a:cs typeface="+mn-cs"/>
                <a:sym typeface="Helvetica Neue"/>
              </a:rPr>
              <a:t>? </a:t>
            </a:r>
          </a:p>
        </p:txBody>
      </p:sp>
    </p:spTree>
    <p:extLst>
      <p:ext uri="{BB962C8B-B14F-4D97-AF65-F5344CB8AC3E}">
        <p14:creationId xmlns:p14="http://schemas.microsoft.com/office/powerpoint/2010/main" val="5058607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9816C-11D9-AD20-734E-A74D0DEE0F69}"/>
              </a:ext>
            </a:extLst>
          </p:cNvPr>
          <p:cNvSpPr>
            <a:spLocks noGrp="1"/>
          </p:cNvSpPr>
          <p:nvPr>
            <p:ph type="title"/>
          </p:nvPr>
        </p:nvSpPr>
        <p:spPr>
          <a:xfrm>
            <a:off x="1206496" y="2587110"/>
            <a:ext cx="21971004" cy="1512939"/>
          </a:xfrm>
        </p:spPr>
        <p:txBody>
          <a:bodyPr/>
          <a:lstStyle/>
          <a:p>
            <a:r>
              <a:rPr lang="en-US" dirty="0"/>
              <a:t>REFERENSI</a:t>
            </a:r>
          </a:p>
        </p:txBody>
      </p:sp>
      <p:sp>
        <p:nvSpPr>
          <p:cNvPr id="5" name="TextBox 4">
            <a:extLst>
              <a:ext uri="{FF2B5EF4-FFF2-40B4-BE49-F238E27FC236}">
                <a16:creationId xmlns:a16="http://schemas.microsoft.com/office/drawing/2014/main" id="{6ED0A482-A311-9364-B63C-06B2B4E22436}"/>
              </a:ext>
            </a:extLst>
          </p:cNvPr>
          <p:cNvSpPr txBox="1"/>
          <p:nvPr/>
        </p:nvSpPr>
        <p:spPr>
          <a:xfrm>
            <a:off x="2153264" y="6442502"/>
            <a:ext cx="18818941"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sz="5400" b="0" i="0" dirty="0">
                <a:solidFill>
                  <a:srgbClr val="444444"/>
                </a:solidFill>
                <a:effectLst/>
                <a:highlight>
                  <a:srgbClr val="FFFFFF"/>
                </a:highlight>
                <a:latin typeface="Open Sans" panose="020B0606030504020204" pitchFamily="34" charset="0"/>
              </a:rPr>
              <a:t>Lawrence Lessig. (2008). Code V.2.0. Perseus Book. New York. ISBN</a:t>
            </a:r>
            <a:r>
              <a:rPr lang="en-US" sz="5400" b="0" i="0">
                <a:solidFill>
                  <a:srgbClr val="444444"/>
                </a:solidFill>
                <a:effectLst/>
                <a:highlight>
                  <a:srgbClr val="FFFFFF"/>
                </a:highlight>
                <a:latin typeface="Open Sans" panose="020B0606030504020204" pitchFamily="34" charset="0"/>
              </a:rPr>
              <a:t>: 978-0465039142, Chapter 9</a:t>
            </a:r>
            <a:endParaRPr lang="en-US" sz="5400" b="0" i="0" dirty="0">
              <a:solidFill>
                <a:srgbClr val="444444"/>
              </a:solidFill>
              <a:effectLst/>
              <a:highlight>
                <a:srgbClr val="FFFFFF"/>
              </a:highlight>
              <a:latin typeface="Open Sans" panose="020B0606030504020204" pitchFamily="34" charset="0"/>
            </a:endParaRPr>
          </a:p>
          <a:p>
            <a:pPr algn="just"/>
            <a:r>
              <a:rPr lang="en-US" sz="5400" dirty="0">
                <a:solidFill>
                  <a:srgbClr val="444444"/>
                </a:solidFill>
                <a:highlight>
                  <a:srgbClr val="FFFFFF"/>
                </a:highlight>
                <a:latin typeface="Open Sans" panose="020B0606030504020204" pitchFamily="34" charset="0"/>
              </a:rPr>
              <a:t>UU No. 11/2008 </a:t>
            </a:r>
            <a:r>
              <a:rPr lang="en-US" sz="5400" i="1" dirty="0">
                <a:solidFill>
                  <a:srgbClr val="444444"/>
                </a:solidFill>
                <a:highlight>
                  <a:srgbClr val="FFFFFF"/>
                </a:highlight>
                <a:latin typeface="Open Sans" panose="020B0606030504020204" pitchFamily="34" charset="0"/>
              </a:rPr>
              <a:t>jo </a:t>
            </a:r>
            <a:r>
              <a:rPr lang="en-US" sz="5400" dirty="0">
                <a:solidFill>
                  <a:srgbClr val="444444"/>
                </a:solidFill>
                <a:highlight>
                  <a:srgbClr val="FFFFFF"/>
                </a:highlight>
                <a:latin typeface="Open Sans" panose="020B0606030504020204" pitchFamily="34" charset="0"/>
              </a:rPr>
              <a:t>UU No.9/2016 </a:t>
            </a:r>
            <a:r>
              <a:rPr lang="en-US" sz="5400" i="1" dirty="0">
                <a:solidFill>
                  <a:srgbClr val="444444"/>
                </a:solidFill>
                <a:highlight>
                  <a:srgbClr val="FFFFFF"/>
                </a:highlight>
                <a:latin typeface="Open Sans" panose="020B0606030504020204" pitchFamily="34" charset="0"/>
              </a:rPr>
              <a:t>jo </a:t>
            </a:r>
            <a:r>
              <a:rPr lang="en-US" sz="5400" dirty="0">
                <a:solidFill>
                  <a:srgbClr val="444444"/>
                </a:solidFill>
                <a:highlight>
                  <a:srgbClr val="FFFFFF"/>
                </a:highlight>
                <a:latin typeface="Open Sans" panose="020B0606030504020204" pitchFamily="34" charset="0"/>
              </a:rPr>
              <a:t>UU No. 1/20024</a:t>
            </a:r>
            <a:endParaRPr lang="en-US" sz="5400" dirty="0"/>
          </a:p>
        </p:txBody>
      </p:sp>
    </p:spTree>
    <p:extLst>
      <p:ext uri="{BB962C8B-B14F-4D97-AF65-F5344CB8AC3E}">
        <p14:creationId xmlns:p14="http://schemas.microsoft.com/office/powerpoint/2010/main" val="192712534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27799F-2A2F-4D6B-819D-D542FD0E3BA5}"/>
              </a:ext>
            </a:extLst>
          </p:cNvPr>
          <p:cNvSpPr/>
          <p:nvPr/>
        </p:nvSpPr>
        <p:spPr>
          <a:xfrm>
            <a:off x="1474839" y="4954196"/>
            <a:ext cx="6312309" cy="5016976"/>
          </a:xfrm>
          <a:prstGeom prst="round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LEARNING OUTCOME</a:t>
            </a: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aphicFrame>
        <p:nvGraphicFramePr>
          <p:cNvPr id="2" name="Diagram 1">
            <a:extLst>
              <a:ext uri="{FF2B5EF4-FFF2-40B4-BE49-F238E27FC236}">
                <a16:creationId xmlns:a16="http://schemas.microsoft.com/office/drawing/2014/main" id="{1F43DC34-BCE4-4E8C-B8AB-1ADC9E01C723}"/>
              </a:ext>
            </a:extLst>
          </p:cNvPr>
          <p:cNvGraphicFramePr/>
          <p:nvPr>
            <p:extLst>
              <p:ext uri="{D42A27DB-BD31-4B8C-83A1-F6EECF244321}">
                <p14:modId xmlns:p14="http://schemas.microsoft.com/office/powerpoint/2010/main" val="756904643"/>
              </p:ext>
            </p:extLst>
          </p:nvPr>
        </p:nvGraphicFramePr>
        <p:xfrm>
          <a:off x="8534399" y="3893574"/>
          <a:ext cx="15101819" cy="8259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64543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27799F-2A2F-4D6B-819D-D542FD0E3BA5}"/>
              </a:ext>
            </a:extLst>
          </p:cNvPr>
          <p:cNvSpPr/>
          <p:nvPr/>
        </p:nvSpPr>
        <p:spPr>
          <a:xfrm>
            <a:off x="1474839" y="6177453"/>
            <a:ext cx="6312309" cy="3927316"/>
          </a:xfrm>
          <a:prstGeom prst="round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TOPICS</a:t>
            </a: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aphicFrame>
        <p:nvGraphicFramePr>
          <p:cNvPr id="2" name="Diagram 1">
            <a:extLst>
              <a:ext uri="{FF2B5EF4-FFF2-40B4-BE49-F238E27FC236}">
                <a16:creationId xmlns:a16="http://schemas.microsoft.com/office/drawing/2014/main" id="{1F43DC34-BCE4-4E8C-B8AB-1ADC9E01C723}"/>
              </a:ext>
            </a:extLst>
          </p:cNvPr>
          <p:cNvGraphicFramePr/>
          <p:nvPr>
            <p:extLst>
              <p:ext uri="{D42A27DB-BD31-4B8C-83A1-F6EECF244321}">
                <p14:modId xmlns:p14="http://schemas.microsoft.com/office/powerpoint/2010/main" val="1351479123"/>
              </p:ext>
            </p:extLst>
          </p:nvPr>
        </p:nvGraphicFramePr>
        <p:xfrm>
          <a:off x="8534399" y="3893574"/>
          <a:ext cx="15101819" cy="8259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35669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A568-2295-46CC-8868-F7A4C6C3A97F}"/>
              </a:ext>
            </a:extLst>
          </p:cNvPr>
          <p:cNvSpPr>
            <a:spLocks noGrp="1"/>
          </p:cNvSpPr>
          <p:nvPr>
            <p:ph type="title"/>
          </p:nvPr>
        </p:nvSpPr>
        <p:spPr/>
        <p:txBody>
          <a:bodyPr/>
          <a:lstStyle/>
          <a:p>
            <a:r>
              <a:rPr lang="en-US" dirty="0"/>
              <a:t>Human Rights</a:t>
            </a:r>
          </a:p>
        </p:txBody>
      </p:sp>
      <p:sp>
        <p:nvSpPr>
          <p:cNvPr id="3" name="Content Placeholder 2">
            <a:extLst>
              <a:ext uri="{FF2B5EF4-FFF2-40B4-BE49-F238E27FC236}">
                <a16:creationId xmlns:a16="http://schemas.microsoft.com/office/drawing/2014/main" id="{6BC27D4D-E10F-45F5-9CF1-96660E44643C}"/>
              </a:ext>
            </a:extLst>
          </p:cNvPr>
          <p:cNvSpPr>
            <a:spLocks noGrp="1"/>
          </p:cNvSpPr>
          <p:nvPr>
            <p:ph idx="1"/>
          </p:nvPr>
        </p:nvSpPr>
        <p:spPr>
          <a:xfrm>
            <a:off x="6870700" y="5943602"/>
            <a:ext cx="13674228" cy="4876800"/>
          </a:xfrm>
        </p:spPr>
        <p:txBody>
          <a:bodyPr>
            <a:normAutofit lnSpcReduction="10000"/>
          </a:bodyPr>
          <a:lstStyle/>
          <a:p>
            <a:pPr marL="0" indent="0" algn="just">
              <a:buNone/>
            </a:pPr>
            <a:r>
              <a:rPr lang="en-US" b="0" i="0" dirty="0">
                <a:solidFill>
                  <a:srgbClr val="454545"/>
                </a:solidFill>
                <a:effectLst/>
                <a:latin typeface="Roboto" panose="02000000000000000000" pitchFamily="2" charset="0"/>
              </a:rPr>
              <a:t>Human rights are rights inherent to all human beings, regardless of race, sex, nationality, ethnicity, language, religion, or any other status. Human rights include the right to life and liberty, freedom from slavery and torture, freedom of opinion and expression, the right to work and education, and many more.  Everyone is entitled to these rights, without discrimination.</a:t>
            </a:r>
            <a:endParaRPr lang="en-US" dirty="0"/>
          </a:p>
        </p:txBody>
      </p:sp>
      <p:sp>
        <p:nvSpPr>
          <p:cNvPr id="4" name="TextBox 3">
            <a:extLst>
              <a:ext uri="{FF2B5EF4-FFF2-40B4-BE49-F238E27FC236}">
                <a16:creationId xmlns:a16="http://schemas.microsoft.com/office/drawing/2014/main" id="{46C8BF62-05E9-F49F-6173-E2E250848CCB}"/>
              </a:ext>
            </a:extLst>
          </p:cNvPr>
          <p:cNvSpPr txBox="1"/>
          <p:nvPr/>
        </p:nvSpPr>
        <p:spPr>
          <a:xfrm>
            <a:off x="7162800" y="10820402"/>
            <a:ext cx="13674228" cy="2308324"/>
          </a:xfrm>
          <a:prstGeom prst="rect">
            <a:avLst/>
          </a:prstGeom>
          <a:noFill/>
        </p:spPr>
        <p:txBody>
          <a:bodyPr wrap="square" rtlCol="0">
            <a:spAutoFit/>
          </a:bodyPr>
          <a:lstStyle/>
          <a:p>
            <a:r>
              <a:rPr lang="en-US" sz="4800" dirty="0"/>
              <a:t>Source: United Nations, </a:t>
            </a:r>
            <a:r>
              <a:rPr lang="en-US" sz="4800" dirty="0">
                <a:hlinkClick r:id="rId2"/>
              </a:rPr>
              <a:t>https://www.un.org/en/global-issues/human-rights</a:t>
            </a:r>
            <a:r>
              <a:rPr lang="en-US" sz="4800" dirty="0"/>
              <a:t> </a:t>
            </a:r>
          </a:p>
        </p:txBody>
      </p:sp>
    </p:spTree>
    <p:extLst>
      <p:ext uri="{BB962C8B-B14F-4D97-AF65-F5344CB8AC3E}">
        <p14:creationId xmlns:p14="http://schemas.microsoft.com/office/powerpoint/2010/main" val="1690457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A568-2295-46CC-8868-F7A4C6C3A97F}"/>
              </a:ext>
            </a:extLst>
          </p:cNvPr>
          <p:cNvSpPr>
            <a:spLocks noGrp="1"/>
          </p:cNvSpPr>
          <p:nvPr>
            <p:ph type="title"/>
          </p:nvPr>
        </p:nvSpPr>
        <p:spPr>
          <a:xfrm>
            <a:off x="6870700" y="3048000"/>
            <a:ext cx="13674228" cy="1059904"/>
          </a:xfrm>
        </p:spPr>
        <p:txBody>
          <a:bodyPr>
            <a:normAutofit/>
          </a:bodyPr>
          <a:lstStyle/>
          <a:p>
            <a:r>
              <a:rPr lang="en-US" dirty="0"/>
              <a:t>Human Rights &amp; Internet</a:t>
            </a:r>
          </a:p>
        </p:txBody>
      </p:sp>
      <p:sp>
        <p:nvSpPr>
          <p:cNvPr id="3" name="Content Placeholder 2">
            <a:extLst>
              <a:ext uri="{FF2B5EF4-FFF2-40B4-BE49-F238E27FC236}">
                <a16:creationId xmlns:a16="http://schemas.microsoft.com/office/drawing/2014/main" id="{6BC27D4D-E10F-45F5-9CF1-96660E44643C}"/>
              </a:ext>
            </a:extLst>
          </p:cNvPr>
          <p:cNvSpPr>
            <a:spLocks noGrp="1"/>
          </p:cNvSpPr>
          <p:nvPr>
            <p:ph idx="1"/>
          </p:nvPr>
        </p:nvSpPr>
        <p:spPr>
          <a:xfrm>
            <a:off x="5029200" y="4114800"/>
            <a:ext cx="15515728" cy="8534400"/>
          </a:xfrm>
        </p:spPr>
        <p:txBody>
          <a:bodyPr>
            <a:normAutofit fontScale="77500" lnSpcReduction="20000"/>
          </a:bodyPr>
          <a:lstStyle/>
          <a:p>
            <a:pPr marL="0" indent="0" algn="just">
              <a:buNone/>
            </a:pPr>
            <a:r>
              <a:rPr lang="en-US" dirty="0"/>
              <a:t>The United Nations Special Rapporteur on the Promotion and Protection of the Right to Freedom of Opinion and Expression (Special Rapporteur-2011):</a:t>
            </a:r>
          </a:p>
          <a:p>
            <a:pPr marL="0" indent="0" algn="just">
              <a:buNone/>
            </a:pPr>
            <a:endParaRPr lang="en-US" dirty="0"/>
          </a:p>
          <a:p>
            <a:pPr marL="0" indent="0" algn="just">
              <a:buNone/>
            </a:pPr>
            <a:r>
              <a:rPr lang="en-US" dirty="0"/>
              <a:t>“</a:t>
            </a:r>
            <a:r>
              <a:rPr lang="en-US" b="1" dirty="0"/>
              <a:t>Unlike any other medium the Internet facilitated the ability of individuals to seek, receive and impart information and ideas of all kinds instantaneously and inexpensively across national borders. By vastly expanding the capacity of individuals to enjoy their right to freedom of opinion and expression, which is an ‘enabler’ of other human rights, the Internet boosts economic, social and political development, and contributes to the progress of humankind as a whole</a:t>
            </a:r>
            <a:r>
              <a:rPr lang="en-US" dirty="0"/>
              <a:t>”</a:t>
            </a:r>
          </a:p>
          <a:p>
            <a:pPr marL="0" indent="0" algn="just">
              <a:buNone/>
            </a:pPr>
            <a:endParaRPr lang="en-US" dirty="0"/>
          </a:p>
          <a:p>
            <a:pPr marL="0" indent="0" algn="just">
              <a:buNone/>
            </a:pPr>
            <a:r>
              <a:rPr lang="en-US" b="1" dirty="0"/>
              <a:t>“………‘like all technological inventions, the Internet can be misused to cause harm to others</a:t>
            </a:r>
            <a:r>
              <a:rPr lang="en-US" dirty="0"/>
              <a:t>”</a:t>
            </a:r>
          </a:p>
          <a:p>
            <a:pPr marL="0" indent="0" algn="just">
              <a:buNone/>
            </a:pPr>
            <a:endParaRPr lang="en-US" dirty="0"/>
          </a:p>
          <a:p>
            <a:pPr marL="0" indent="0" algn="just">
              <a:buNone/>
            </a:pPr>
            <a:endParaRPr lang="en-US" dirty="0"/>
          </a:p>
        </p:txBody>
      </p:sp>
    </p:spTree>
    <p:extLst>
      <p:ext uri="{BB962C8B-B14F-4D97-AF65-F5344CB8AC3E}">
        <p14:creationId xmlns:p14="http://schemas.microsoft.com/office/powerpoint/2010/main" val="311793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C1D2C22-F7C9-49CE-0E2A-AA57C8E2D654}"/>
              </a:ext>
            </a:extLst>
          </p:cNvPr>
          <p:cNvGrpSpPr/>
          <p:nvPr/>
        </p:nvGrpSpPr>
        <p:grpSpPr>
          <a:xfrm>
            <a:off x="6400800" y="2590800"/>
            <a:ext cx="11887200" cy="5334000"/>
            <a:chOff x="1676400" y="1447800"/>
            <a:chExt cx="5943600" cy="2667000"/>
          </a:xfrm>
        </p:grpSpPr>
        <p:sp>
          <p:nvSpPr>
            <p:cNvPr id="6" name="Oval 5">
              <a:extLst>
                <a:ext uri="{FF2B5EF4-FFF2-40B4-BE49-F238E27FC236}">
                  <a16:creationId xmlns:a16="http://schemas.microsoft.com/office/drawing/2014/main" id="{1C18D3CD-177A-DBB8-940F-8885BE6E1EC3}"/>
                </a:ext>
              </a:extLst>
            </p:cNvPr>
            <p:cNvSpPr/>
            <p:nvPr/>
          </p:nvSpPr>
          <p:spPr>
            <a:xfrm>
              <a:off x="3962400" y="1447800"/>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Human Rights</a:t>
              </a:r>
            </a:p>
          </p:txBody>
        </p:sp>
        <p:sp>
          <p:nvSpPr>
            <p:cNvPr id="7" name="Rectangle: Rounded Corners 6">
              <a:extLst>
                <a:ext uri="{FF2B5EF4-FFF2-40B4-BE49-F238E27FC236}">
                  <a16:creationId xmlns:a16="http://schemas.microsoft.com/office/drawing/2014/main" id="{9B4BB54E-C035-1818-FCFA-AA160A331E64}"/>
                </a:ext>
              </a:extLst>
            </p:cNvPr>
            <p:cNvSpPr/>
            <p:nvPr/>
          </p:nvSpPr>
          <p:spPr>
            <a:xfrm>
              <a:off x="1676400" y="3429000"/>
              <a:ext cx="20574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Derogable</a:t>
              </a:r>
              <a:r>
                <a:rPr lang="en-US" sz="4000" dirty="0"/>
                <a:t> Rights</a:t>
              </a:r>
            </a:p>
          </p:txBody>
        </p:sp>
        <p:sp>
          <p:nvSpPr>
            <p:cNvPr id="8" name="Rectangle: Rounded Corners 7">
              <a:extLst>
                <a:ext uri="{FF2B5EF4-FFF2-40B4-BE49-F238E27FC236}">
                  <a16:creationId xmlns:a16="http://schemas.microsoft.com/office/drawing/2014/main" id="{7BDB9D96-7E47-474A-9C1B-6A4D95302FE4}"/>
                </a:ext>
              </a:extLst>
            </p:cNvPr>
            <p:cNvSpPr/>
            <p:nvPr/>
          </p:nvSpPr>
          <p:spPr>
            <a:xfrm>
              <a:off x="5562600" y="3429000"/>
              <a:ext cx="20574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Non-</a:t>
              </a:r>
              <a:r>
                <a:rPr lang="en-US" sz="4000" dirty="0" err="1"/>
                <a:t>derogable</a:t>
              </a:r>
              <a:r>
                <a:rPr lang="en-US" sz="4000" dirty="0"/>
                <a:t> Rights</a:t>
              </a:r>
            </a:p>
          </p:txBody>
        </p:sp>
        <p:cxnSp>
          <p:nvCxnSpPr>
            <p:cNvPr id="10" name="Connector: Elbow 9">
              <a:extLst>
                <a:ext uri="{FF2B5EF4-FFF2-40B4-BE49-F238E27FC236}">
                  <a16:creationId xmlns:a16="http://schemas.microsoft.com/office/drawing/2014/main" id="{7291BF0E-6671-666E-F148-AB16464337F2}"/>
                </a:ext>
              </a:extLst>
            </p:cNvPr>
            <p:cNvCxnSpPr>
              <a:stCxn id="6" idx="6"/>
              <a:endCxn id="8" idx="0"/>
            </p:cNvCxnSpPr>
            <p:nvPr/>
          </p:nvCxnSpPr>
          <p:spPr>
            <a:xfrm>
              <a:off x="5486400" y="2209800"/>
              <a:ext cx="1104900" cy="12192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BBAC7A99-0225-0045-87EF-6D4A455FE859}"/>
                </a:ext>
              </a:extLst>
            </p:cNvPr>
            <p:cNvCxnSpPr>
              <a:stCxn id="6" idx="2"/>
              <a:endCxn id="7" idx="0"/>
            </p:cNvCxnSpPr>
            <p:nvPr/>
          </p:nvCxnSpPr>
          <p:spPr>
            <a:xfrm rot="10800000" flipV="1">
              <a:off x="2705100" y="2209800"/>
              <a:ext cx="1257300" cy="12192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 name="Rectangle: Rounded Corners 13">
            <a:extLst>
              <a:ext uri="{FF2B5EF4-FFF2-40B4-BE49-F238E27FC236}">
                <a16:creationId xmlns:a16="http://schemas.microsoft.com/office/drawing/2014/main" id="{2F0F55A6-E449-B7AD-4E02-821ECCF25EEE}"/>
              </a:ext>
            </a:extLst>
          </p:cNvPr>
          <p:cNvSpPr/>
          <p:nvPr/>
        </p:nvSpPr>
        <p:spPr>
          <a:xfrm>
            <a:off x="4876800" y="9735740"/>
            <a:ext cx="6096000" cy="15418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Public &amp; national interest</a:t>
            </a:r>
          </a:p>
          <a:p>
            <a:pPr algn="ctr"/>
            <a:r>
              <a:rPr lang="en-US" sz="3600" dirty="0"/>
              <a:t>Other’s interest</a:t>
            </a:r>
          </a:p>
        </p:txBody>
      </p:sp>
      <p:sp>
        <p:nvSpPr>
          <p:cNvPr id="15" name="TextBox 14">
            <a:extLst>
              <a:ext uri="{FF2B5EF4-FFF2-40B4-BE49-F238E27FC236}">
                <a16:creationId xmlns:a16="http://schemas.microsoft.com/office/drawing/2014/main" id="{086B917D-B309-A14D-B2A9-046373A520DC}"/>
              </a:ext>
            </a:extLst>
          </p:cNvPr>
          <p:cNvSpPr txBox="1"/>
          <p:nvPr/>
        </p:nvSpPr>
        <p:spPr>
          <a:xfrm>
            <a:off x="11719510" y="10363201"/>
            <a:ext cx="785792" cy="830997"/>
          </a:xfrm>
          <a:prstGeom prst="rect">
            <a:avLst/>
          </a:prstGeom>
          <a:noFill/>
        </p:spPr>
        <p:txBody>
          <a:bodyPr wrap="none" rtlCol="0">
            <a:spAutoFit/>
          </a:bodyPr>
          <a:lstStyle/>
          <a:p>
            <a:r>
              <a:rPr lang="en-US" sz="4800" dirty="0"/>
              <a:t>vs</a:t>
            </a:r>
          </a:p>
        </p:txBody>
      </p:sp>
      <p:sp>
        <p:nvSpPr>
          <p:cNvPr id="16" name="Rectangle: Rounded Corners 15">
            <a:extLst>
              <a:ext uri="{FF2B5EF4-FFF2-40B4-BE49-F238E27FC236}">
                <a16:creationId xmlns:a16="http://schemas.microsoft.com/office/drawing/2014/main" id="{6F7EFC19-F411-37F0-19D8-579D5BFE8AB9}"/>
              </a:ext>
            </a:extLst>
          </p:cNvPr>
          <p:cNvSpPr/>
          <p:nvPr/>
        </p:nvSpPr>
        <p:spPr>
          <a:xfrm>
            <a:off x="12954000" y="9735740"/>
            <a:ext cx="5181600" cy="15418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Individual interest</a:t>
            </a:r>
          </a:p>
        </p:txBody>
      </p:sp>
      <p:sp>
        <p:nvSpPr>
          <p:cNvPr id="17" name="Isosceles Triangle 16">
            <a:extLst>
              <a:ext uri="{FF2B5EF4-FFF2-40B4-BE49-F238E27FC236}">
                <a16:creationId xmlns:a16="http://schemas.microsoft.com/office/drawing/2014/main" id="{AB7287A8-8036-DBE5-A084-AE6F2601C279}"/>
              </a:ext>
            </a:extLst>
          </p:cNvPr>
          <p:cNvSpPr/>
          <p:nvPr/>
        </p:nvSpPr>
        <p:spPr>
          <a:xfrm>
            <a:off x="10363200" y="11277600"/>
            <a:ext cx="4503174" cy="18109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Balance</a:t>
            </a:r>
          </a:p>
        </p:txBody>
      </p:sp>
      <p:cxnSp>
        <p:nvCxnSpPr>
          <p:cNvPr id="19" name="Straight Connector 18">
            <a:extLst>
              <a:ext uri="{FF2B5EF4-FFF2-40B4-BE49-F238E27FC236}">
                <a16:creationId xmlns:a16="http://schemas.microsoft.com/office/drawing/2014/main" id="{4ABA9BBB-5548-E219-BFE9-5D85928A73B3}"/>
              </a:ext>
            </a:extLst>
          </p:cNvPr>
          <p:cNvCxnSpPr/>
          <p:nvPr/>
        </p:nvCxnSpPr>
        <p:spPr>
          <a:xfrm>
            <a:off x="5791200" y="11582400"/>
            <a:ext cx="109728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FEE5C3-4CB4-324F-7426-7E49397FDECD}"/>
              </a:ext>
            </a:extLst>
          </p:cNvPr>
          <p:cNvSpPr txBox="1"/>
          <p:nvPr/>
        </p:nvSpPr>
        <p:spPr>
          <a:xfrm>
            <a:off x="7162800" y="8460938"/>
            <a:ext cx="10363200" cy="830997"/>
          </a:xfrm>
          <a:prstGeom prst="rect">
            <a:avLst/>
          </a:prstGeom>
          <a:noFill/>
        </p:spPr>
        <p:txBody>
          <a:bodyPr wrap="square">
            <a:spAutoFit/>
          </a:bodyPr>
          <a:lstStyle/>
          <a:p>
            <a:r>
              <a:rPr lang="en-US" sz="4800" dirty="0">
                <a:solidFill>
                  <a:srgbClr val="161616"/>
                </a:solidFill>
                <a:latin typeface="Open Sans" panose="020B0606030504020204" pitchFamily="34" charset="0"/>
              </a:rPr>
              <a:t> </a:t>
            </a:r>
            <a:r>
              <a:rPr lang="en-US" sz="3200" dirty="0">
                <a:solidFill>
                  <a:srgbClr val="161616"/>
                </a:solidFill>
                <a:latin typeface="Open Sans" panose="020B0606030504020204" pitchFamily="34" charset="0"/>
              </a:rPr>
              <a:t>human rights apply equally online and offline</a:t>
            </a:r>
            <a:endParaRPr lang="en-US" sz="3200" dirty="0"/>
          </a:p>
        </p:txBody>
      </p:sp>
    </p:spTree>
    <p:extLst>
      <p:ext uri="{BB962C8B-B14F-4D97-AF65-F5344CB8AC3E}">
        <p14:creationId xmlns:p14="http://schemas.microsoft.com/office/powerpoint/2010/main" val="289512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296D5B9C-1605-1F26-9053-7D61477221EA}"/>
              </a:ext>
            </a:extLst>
          </p:cNvPr>
          <p:cNvSpPr/>
          <p:nvPr/>
        </p:nvSpPr>
        <p:spPr>
          <a:xfrm>
            <a:off x="5181600" y="4267200"/>
            <a:ext cx="6858000" cy="670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Defamation</a:t>
            </a:r>
          </a:p>
          <a:p>
            <a:pPr algn="ctr"/>
            <a:r>
              <a:rPr lang="en-US" sz="3600" dirty="0"/>
              <a:t>Cyber bullying</a:t>
            </a:r>
          </a:p>
          <a:p>
            <a:pPr algn="ctr"/>
            <a:r>
              <a:rPr lang="en-US" sz="3600" dirty="0"/>
              <a:t>Hate speech</a:t>
            </a:r>
          </a:p>
          <a:p>
            <a:pPr algn="ctr"/>
            <a:r>
              <a:rPr lang="en-US" sz="3600" dirty="0"/>
              <a:t>Content modernization</a:t>
            </a:r>
          </a:p>
          <a:p>
            <a:pPr algn="ctr"/>
            <a:r>
              <a:rPr lang="en-US" sz="3600" dirty="0"/>
              <a:t>Access blocking</a:t>
            </a:r>
          </a:p>
          <a:p>
            <a:pPr algn="ctr"/>
            <a:r>
              <a:rPr lang="en-US" sz="3600" dirty="0"/>
              <a:t>Illegal interception</a:t>
            </a:r>
          </a:p>
          <a:p>
            <a:pPr algn="ctr"/>
            <a:r>
              <a:rPr lang="en-US" sz="3600" dirty="0"/>
              <a:t>…..</a:t>
            </a:r>
            <a:r>
              <a:rPr lang="en-US" sz="3600" dirty="0" err="1"/>
              <a:t>etc</a:t>
            </a:r>
            <a:endParaRPr lang="en-US" sz="3600" dirty="0"/>
          </a:p>
          <a:p>
            <a:pPr algn="ctr"/>
            <a:endParaRPr lang="en-US" sz="4800" dirty="0"/>
          </a:p>
        </p:txBody>
      </p:sp>
      <p:sp>
        <p:nvSpPr>
          <p:cNvPr id="7" name="Oval 6">
            <a:extLst>
              <a:ext uri="{FF2B5EF4-FFF2-40B4-BE49-F238E27FC236}">
                <a16:creationId xmlns:a16="http://schemas.microsoft.com/office/drawing/2014/main" id="{5E6194F9-48BE-0253-CC0F-72F7CFD37472}"/>
              </a:ext>
            </a:extLst>
          </p:cNvPr>
          <p:cNvSpPr/>
          <p:nvPr/>
        </p:nvSpPr>
        <p:spPr>
          <a:xfrm>
            <a:off x="13258800" y="4114800"/>
            <a:ext cx="6858000" cy="670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Right of information</a:t>
            </a:r>
          </a:p>
          <a:p>
            <a:pPr algn="ctr"/>
            <a:r>
              <a:rPr lang="en-US" sz="4000" dirty="0"/>
              <a:t>Freedom of speech</a:t>
            </a:r>
          </a:p>
          <a:p>
            <a:pPr algn="ctr"/>
            <a:r>
              <a:rPr lang="en-US" sz="4000" dirty="0"/>
              <a:t>Freedom of expression</a:t>
            </a:r>
          </a:p>
          <a:p>
            <a:pPr algn="ctr"/>
            <a:r>
              <a:rPr lang="en-US" sz="4000" dirty="0"/>
              <a:t>Non-discrimination</a:t>
            </a:r>
          </a:p>
          <a:p>
            <a:pPr algn="ctr"/>
            <a:endParaRPr lang="en-US" sz="4800" dirty="0"/>
          </a:p>
          <a:p>
            <a:pPr algn="ctr"/>
            <a:endParaRPr lang="en-US" sz="4800" dirty="0"/>
          </a:p>
        </p:txBody>
      </p:sp>
      <p:sp>
        <p:nvSpPr>
          <p:cNvPr id="8" name="TextBox 7">
            <a:extLst>
              <a:ext uri="{FF2B5EF4-FFF2-40B4-BE49-F238E27FC236}">
                <a16:creationId xmlns:a16="http://schemas.microsoft.com/office/drawing/2014/main" id="{BA0F9CE6-627E-41C2-2217-D25B7CDE7AD1}"/>
              </a:ext>
            </a:extLst>
          </p:cNvPr>
          <p:cNvSpPr txBox="1"/>
          <p:nvPr/>
        </p:nvSpPr>
        <p:spPr>
          <a:xfrm>
            <a:off x="12176710" y="6400801"/>
            <a:ext cx="785792" cy="830997"/>
          </a:xfrm>
          <a:prstGeom prst="rect">
            <a:avLst/>
          </a:prstGeom>
          <a:noFill/>
        </p:spPr>
        <p:txBody>
          <a:bodyPr wrap="none" rtlCol="0">
            <a:spAutoFit/>
          </a:bodyPr>
          <a:lstStyle/>
          <a:p>
            <a:r>
              <a:rPr lang="en-US" sz="4800" dirty="0"/>
              <a:t>vs</a:t>
            </a:r>
          </a:p>
        </p:txBody>
      </p:sp>
      <p:sp>
        <p:nvSpPr>
          <p:cNvPr id="2" name="TextBox 1">
            <a:extLst>
              <a:ext uri="{FF2B5EF4-FFF2-40B4-BE49-F238E27FC236}">
                <a16:creationId xmlns:a16="http://schemas.microsoft.com/office/drawing/2014/main" id="{4F7CB3E5-6147-9280-FC52-0326D1491E00}"/>
              </a:ext>
            </a:extLst>
          </p:cNvPr>
          <p:cNvSpPr txBox="1"/>
          <p:nvPr/>
        </p:nvSpPr>
        <p:spPr>
          <a:xfrm>
            <a:off x="4030050" y="2743200"/>
            <a:ext cx="6858000" cy="1754326"/>
          </a:xfrm>
          <a:prstGeom prst="rect">
            <a:avLst/>
          </a:prstGeom>
          <a:solidFill>
            <a:srgbClr val="FF0000"/>
          </a:solidFill>
        </p:spPr>
        <p:txBody>
          <a:bodyPr wrap="square" rtlCol="0">
            <a:spAutoFit/>
          </a:bodyPr>
          <a:lstStyle/>
          <a:p>
            <a:r>
              <a:rPr lang="en-US" sz="3600" dirty="0"/>
              <a:t>INTERNET ACTIVITIES</a:t>
            </a:r>
          </a:p>
          <a:p>
            <a:r>
              <a:rPr lang="en-US" sz="3600" dirty="0"/>
              <a:t>THAT DISTRUPT OF HUMAN RIGHTS</a:t>
            </a:r>
          </a:p>
        </p:txBody>
      </p:sp>
      <p:sp>
        <p:nvSpPr>
          <p:cNvPr id="3" name="TextBox 2">
            <a:extLst>
              <a:ext uri="{FF2B5EF4-FFF2-40B4-BE49-F238E27FC236}">
                <a16:creationId xmlns:a16="http://schemas.microsoft.com/office/drawing/2014/main" id="{9BDFBB70-FCB0-8192-CBDB-64521716DD02}"/>
              </a:ext>
            </a:extLst>
          </p:cNvPr>
          <p:cNvSpPr txBox="1"/>
          <p:nvPr/>
        </p:nvSpPr>
        <p:spPr>
          <a:xfrm>
            <a:off x="13529687" y="2939849"/>
            <a:ext cx="6803466" cy="1200329"/>
          </a:xfrm>
          <a:prstGeom prst="rect">
            <a:avLst/>
          </a:prstGeom>
          <a:solidFill>
            <a:srgbClr val="FF0000"/>
          </a:solidFill>
        </p:spPr>
        <p:txBody>
          <a:bodyPr wrap="none" rtlCol="0">
            <a:spAutoFit/>
          </a:bodyPr>
          <a:lstStyle/>
          <a:p>
            <a:pPr algn="ctr"/>
            <a:r>
              <a:rPr lang="en-US" sz="3600" dirty="0"/>
              <a:t>INTERNET ACTIVITIES</a:t>
            </a:r>
          </a:p>
          <a:p>
            <a:pPr algn="ctr"/>
            <a:r>
              <a:rPr lang="en-US" sz="3600" dirty="0"/>
              <a:t>SUPPORT FOR HUMAN RIGHTS</a:t>
            </a:r>
          </a:p>
        </p:txBody>
      </p:sp>
    </p:spTree>
    <p:extLst>
      <p:ext uri="{BB962C8B-B14F-4D97-AF65-F5344CB8AC3E}">
        <p14:creationId xmlns:p14="http://schemas.microsoft.com/office/powerpoint/2010/main" val="2286669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3F3BC10-C2E3-1156-2487-5D4D66E9D7F5}"/>
              </a:ext>
            </a:extLst>
          </p:cNvPr>
          <p:cNvSpPr/>
          <p:nvPr/>
        </p:nvSpPr>
        <p:spPr>
          <a:xfrm>
            <a:off x="4419601" y="3962400"/>
            <a:ext cx="3810002" cy="777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Interception</a:t>
            </a:r>
          </a:p>
        </p:txBody>
      </p:sp>
      <p:sp>
        <p:nvSpPr>
          <p:cNvPr id="5" name="Oval 4">
            <a:extLst>
              <a:ext uri="{FF2B5EF4-FFF2-40B4-BE49-F238E27FC236}">
                <a16:creationId xmlns:a16="http://schemas.microsoft.com/office/drawing/2014/main" id="{752CD3D3-C6BB-10C9-89F2-8329D5F4CDDC}"/>
              </a:ext>
            </a:extLst>
          </p:cNvPr>
          <p:cNvSpPr/>
          <p:nvPr/>
        </p:nvSpPr>
        <p:spPr>
          <a:xfrm>
            <a:off x="9753600" y="914400"/>
            <a:ext cx="2895600" cy="289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State</a:t>
            </a:r>
          </a:p>
        </p:txBody>
      </p:sp>
      <p:sp>
        <p:nvSpPr>
          <p:cNvPr id="6" name="Oval 5">
            <a:extLst>
              <a:ext uri="{FF2B5EF4-FFF2-40B4-BE49-F238E27FC236}">
                <a16:creationId xmlns:a16="http://schemas.microsoft.com/office/drawing/2014/main" id="{AD1C11E9-B9AF-97AA-F30E-6B5396F5AF08}"/>
              </a:ext>
            </a:extLst>
          </p:cNvPr>
          <p:cNvSpPr/>
          <p:nvPr/>
        </p:nvSpPr>
        <p:spPr>
          <a:xfrm>
            <a:off x="13106400" y="914400"/>
            <a:ext cx="2895600" cy="289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Private sector</a:t>
            </a:r>
          </a:p>
        </p:txBody>
      </p:sp>
      <p:sp>
        <p:nvSpPr>
          <p:cNvPr id="7" name="Oval 6">
            <a:extLst>
              <a:ext uri="{FF2B5EF4-FFF2-40B4-BE49-F238E27FC236}">
                <a16:creationId xmlns:a16="http://schemas.microsoft.com/office/drawing/2014/main" id="{DDA923EB-06D7-9610-A5FD-C8586D9DACA2}"/>
              </a:ext>
            </a:extLst>
          </p:cNvPr>
          <p:cNvSpPr/>
          <p:nvPr/>
        </p:nvSpPr>
        <p:spPr>
          <a:xfrm>
            <a:off x="16459200" y="914400"/>
            <a:ext cx="3352800" cy="289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Individual</a:t>
            </a:r>
          </a:p>
        </p:txBody>
      </p:sp>
      <p:cxnSp>
        <p:nvCxnSpPr>
          <p:cNvPr id="9" name="Straight Connector 8">
            <a:extLst>
              <a:ext uri="{FF2B5EF4-FFF2-40B4-BE49-F238E27FC236}">
                <a16:creationId xmlns:a16="http://schemas.microsoft.com/office/drawing/2014/main" id="{9B156398-2ADE-F524-8D54-BB6D2DF993D5}"/>
              </a:ext>
            </a:extLst>
          </p:cNvPr>
          <p:cNvCxnSpPr/>
          <p:nvPr/>
        </p:nvCxnSpPr>
        <p:spPr>
          <a:xfrm>
            <a:off x="10363200" y="5029200"/>
            <a:ext cx="89916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ED4F5E7-4CBE-DA4F-CE24-9F4FFDAF09DE}"/>
              </a:ext>
            </a:extLst>
          </p:cNvPr>
          <p:cNvSpPr/>
          <p:nvPr/>
        </p:nvSpPr>
        <p:spPr>
          <a:xfrm>
            <a:off x="9906000" y="6096000"/>
            <a:ext cx="2895600" cy="289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National interest</a:t>
            </a:r>
          </a:p>
        </p:txBody>
      </p:sp>
      <p:sp>
        <p:nvSpPr>
          <p:cNvPr id="11" name="Oval 10">
            <a:extLst>
              <a:ext uri="{FF2B5EF4-FFF2-40B4-BE49-F238E27FC236}">
                <a16:creationId xmlns:a16="http://schemas.microsoft.com/office/drawing/2014/main" id="{DBABF484-5186-8738-CD75-212179F7F0CD}"/>
              </a:ext>
            </a:extLst>
          </p:cNvPr>
          <p:cNvSpPr/>
          <p:nvPr/>
        </p:nvSpPr>
        <p:spPr>
          <a:xfrm>
            <a:off x="13258800" y="6096000"/>
            <a:ext cx="2895600" cy="289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Business</a:t>
            </a:r>
          </a:p>
          <a:p>
            <a:pPr algn="ctr"/>
            <a:r>
              <a:rPr lang="en-US" sz="3200" dirty="0"/>
              <a:t>interest</a:t>
            </a:r>
          </a:p>
        </p:txBody>
      </p:sp>
      <p:sp>
        <p:nvSpPr>
          <p:cNvPr id="12" name="Oval 11">
            <a:extLst>
              <a:ext uri="{FF2B5EF4-FFF2-40B4-BE49-F238E27FC236}">
                <a16:creationId xmlns:a16="http://schemas.microsoft.com/office/drawing/2014/main" id="{5B119A83-5782-F006-134F-13306EACD205}"/>
              </a:ext>
            </a:extLst>
          </p:cNvPr>
          <p:cNvSpPr/>
          <p:nvPr/>
        </p:nvSpPr>
        <p:spPr>
          <a:xfrm>
            <a:off x="16611600" y="5943600"/>
            <a:ext cx="2895600" cy="289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Individual</a:t>
            </a:r>
          </a:p>
          <a:p>
            <a:pPr algn="ctr"/>
            <a:r>
              <a:rPr lang="en-US" sz="3200" dirty="0"/>
              <a:t>interest</a:t>
            </a:r>
          </a:p>
        </p:txBody>
      </p:sp>
      <p:cxnSp>
        <p:nvCxnSpPr>
          <p:cNvPr id="13" name="Straight Connector 12">
            <a:extLst>
              <a:ext uri="{FF2B5EF4-FFF2-40B4-BE49-F238E27FC236}">
                <a16:creationId xmlns:a16="http://schemas.microsoft.com/office/drawing/2014/main" id="{5B3CE0C9-B384-2CD5-958D-BFFA435830F7}"/>
              </a:ext>
            </a:extLst>
          </p:cNvPr>
          <p:cNvCxnSpPr/>
          <p:nvPr/>
        </p:nvCxnSpPr>
        <p:spPr>
          <a:xfrm>
            <a:off x="10363200" y="9906000"/>
            <a:ext cx="89916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07C133F-DA1E-CC3C-3EE8-848A5EBDC249}"/>
              </a:ext>
            </a:extLst>
          </p:cNvPr>
          <p:cNvSpPr/>
          <p:nvPr/>
        </p:nvSpPr>
        <p:spPr>
          <a:xfrm>
            <a:off x="10363200" y="10820400"/>
            <a:ext cx="4267200" cy="16763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Legal interception</a:t>
            </a:r>
          </a:p>
        </p:txBody>
      </p:sp>
      <p:sp>
        <p:nvSpPr>
          <p:cNvPr id="15" name="Oval 14">
            <a:extLst>
              <a:ext uri="{FF2B5EF4-FFF2-40B4-BE49-F238E27FC236}">
                <a16:creationId xmlns:a16="http://schemas.microsoft.com/office/drawing/2014/main" id="{C77A7A29-4467-74CF-9C8E-DF6C8E12492A}"/>
              </a:ext>
            </a:extLst>
          </p:cNvPr>
          <p:cNvSpPr/>
          <p:nvPr/>
        </p:nvSpPr>
        <p:spPr>
          <a:xfrm>
            <a:off x="15392400" y="10820400"/>
            <a:ext cx="4267200" cy="16763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Illegal  interception</a:t>
            </a:r>
          </a:p>
        </p:txBody>
      </p:sp>
      <p:sp>
        <p:nvSpPr>
          <p:cNvPr id="18" name="TextBox 17">
            <a:extLst>
              <a:ext uri="{FF2B5EF4-FFF2-40B4-BE49-F238E27FC236}">
                <a16:creationId xmlns:a16="http://schemas.microsoft.com/office/drawing/2014/main" id="{F5E0E4AB-0BF3-10B6-26AF-913F7A36B08E}"/>
              </a:ext>
            </a:extLst>
          </p:cNvPr>
          <p:cNvSpPr txBox="1"/>
          <p:nvPr/>
        </p:nvSpPr>
        <p:spPr>
          <a:xfrm>
            <a:off x="8751882" y="914400"/>
            <a:ext cx="543739" cy="2862322"/>
          </a:xfrm>
          <a:prstGeom prst="rect">
            <a:avLst/>
          </a:prstGeom>
          <a:solidFill>
            <a:srgbClr val="FF0000"/>
          </a:solidFill>
        </p:spPr>
        <p:txBody>
          <a:bodyPr wrap="none" rtlCol="0">
            <a:spAutoFit/>
          </a:bodyPr>
          <a:lstStyle/>
          <a:p>
            <a:r>
              <a:rPr lang="en-US" sz="3600" dirty="0"/>
              <a:t>A</a:t>
            </a:r>
          </a:p>
          <a:p>
            <a:r>
              <a:rPr lang="en-US" sz="3600" dirty="0"/>
              <a:t>C</a:t>
            </a:r>
          </a:p>
          <a:p>
            <a:r>
              <a:rPr lang="en-US" sz="3600" dirty="0"/>
              <a:t>T</a:t>
            </a:r>
          </a:p>
          <a:p>
            <a:r>
              <a:rPr lang="en-US" sz="3600" dirty="0"/>
              <a:t>O</a:t>
            </a:r>
          </a:p>
          <a:p>
            <a:r>
              <a:rPr lang="en-US" sz="3600" dirty="0"/>
              <a:t>R</a:t>
            </a:r>
          </a:p>
        </p:txBody>
      </p:sp>
      <p:sp>
        <p:nvSpPr>
          <p:cNvPr id="19" name="TextBox 18">
            <a:extLst>
              <a:ext uri="{FF2B5EF4-FFF2-40B4-BE49-F238E27FC236}">
                <a16:creationId xmlns:a16="http://schemas.microsoft.com/office/drawing/2014/main" id="{8FCC74B2-A7EA-BD0A-1C9B-9E74162713EB}"/>
              </a:ext>
            </a:extLst>
          </p:cNvPr>
          <p:cNvSpPr txBox="1"/>
          <p:nvPr/>
        </p:nvSpPr>
        <p:spPr>
          <a:xfrm>
            <a:off x="8751882" y="5638801"/>
            <a:ext cx="543739" cy="4154984"/>
          </a:xfrm>
          <a:prstGeom prst="rect">
            <a:avLst/>
          </a:prstGeom>
          <a:solidFill>
            <a:srgbClr val="FF0000"/>
          </a:solidFill>
        </p:spPr>
        <p:txBody>
          <a:bodyPr wrap="none" rtlCol="0">
            <a:spAutoFit/>
          </a:bodyPr>
          <a:lstStyle/>
          <a:p>
            <a:r>
              <a:rPr lang="en-US" sz="3600" dirty="0"/>
              <a:t>R</a:t>
            </a:r>
          </a:p>
          <a:p>
            <a:r>
              <a:rPr lang="en-US" sz="3600" dirty="0"/>
              <a:t>E</a:t>
            </a:r>
          </a:p>
          <a:p>
            <a:r>
              <a:rPr lang="en-US" sz="3600" dirty="0"/>
              <a:t>A</a:t>
            </a:r>
          </a:p>
          <a:p>
            <a:r>
              <a:rPr lang="en-US" sz="3600" dirty="0"/>
              <a:t>S</a:t>
            </a:r>
          </a:p>
          <a:p>
            <a:r>
              <a:rPr lang="en-US" sz="3600" dirty="0"/>
              <a:t>O</a:t>
            </a:r>
          </a:p>
          <a:p>
            <a:r>
              <a:rPr lang="en-US" sz="3600" dirty="0"/>
              <a:t>N</a:t>
            </a:r>
          </a:p>
          <a:p>
            <a:r>
              <a:rPr lang="en-US" sz="4800" dirty="0"/>
              <a:t>S</a:t>
            </a:r>
          </a:p>
        </p:txBody>
      </p:sp>
      <p:sp>
        <p:nvSpPr>
          <p:cNvPr id="20" name="TextBox 19">
            <a:extLst>
              <a:ext uri="{FF2B5EF4-FFF2-40B4-BE49-F238E27FC236}">
                <a16:creationId xmlns:a16="http://schemas.microsoft.com/office/drawing/2014/main" id="{8F4C6F51-6B4A-8D2F-66A6-51ECEDC80997}"/>
              </a:ext>
            </a:extLst>
          </p:cNvPr>
          <p:cNvSpPr txBox="1"/>
          <p:nvPr/>
        </p:nvSpPr>
        <p:spPr>
          <a:xfrm>
            <a:off x="8759095" y="10415350"/>
            <a:ext cx="461986" cy="2308324"/>
          </a:xfrm>
          <a:prstGeom prst="rect">
            <a:avLst/>
          </a:prstGeom>
          <a:solidFill>
            <a:srgbClr val="FF0000"/>
          </a:solidFill>
        </p:spPr>
        <p:txBody>
          <a:bodyPr wrap="none" rtlCol="0">
            <a:spAutoFit/>
          </a:bodyPr>
          <a:lstStyle/>
          <a:p>
            <a:r>
              <a:rPr lang="en-US" sz="3600" dirty="0"/>
              <a:t>T</a:t>
            </a:r>
          </a:p>
          <a:p>
            <a:r>
              <a:rPr lang="en-US" sz="3600" dirty="0"/>
              <a:t>Y</a:t>
            </a:r>
          </a:p>
          <a:p>
            <a:r>
              <a:rPr lang="en-US" sz="3600" dirty="0"/>
              <a:t>P</a:t>
            </a:r>
          </a:p>
          <a:p>
            <a:r>
              <a:rPr lang="en-US" sz="3600" dirty="0"/>
              <a:t>E</a:t>
            </a:r>
          </a:p>
        </p:txBody>
      </p:sp>
    </p:spTree>
    <p:extLst>
      <p:ext uri="{BB962C8B-B14F-4D97-AF65-F5344CB8AC3E}">
        <p14:creationId xmlns:p14="http://schemas.microsoft.com/office/powerpoint/2010/main" val="3135714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43FC3B-3E14-9F23-8684-DE9BA4BA4F48}"/>
              </a:ext>
            </a:extLst>
          </p:cNvPr>
          <p:cNvPicPr>
            <a:picLocks noChangeAspect="1"/>
          </p:cNvPicPr>
          <p:nvPr/>
        </p:nvPicPr>
        <p:blipFill>
          <a:blip r:embed="rId2"/>
          <a:stretch>
            <a:fillRect/>
          </a:stretch>
        </p:blipFill>
        <p:spPr>
          <a:xfrm>
            <a:off x="4013201" y="3402457"/>
            <a:ext cx="16357598" cy="6911086"/>
          </a:xfrm>
          <a:prstGeom prst="rect">
            <a:avLst/>
          </a:prstGeom>
        </p:spPr>
      </p:pic>
      <p:sp>
        <p:nvSpPr>
          <p:cNvPr id="6" name="TextBox 5">
            <a:extLst>
              <a:ext uri="{FF2B5EF4-FFF2-40B4-BE49-F238E27FC236}">
                <a16:creationId xmlns:a16="http://schemas.microsoft.com/office/drawing/2014/main" id="{F721F368-3BF1-212D-F399-811834E79AAC}"/>
              </a:ext>
            </a:extLst>
          </p:cNvPr>
          <p:cNvSpPr txBox="1"/>
          <p:nvPr/>
        </p:nvSpPr>
        <p:spPr>
          <a:xfrm>
            <a:off x="1949600" y="2133601"/>
            <a:ext cx="15350676" cy="830997"/>
          </a:xfrm>
          <a:prstGeom prst="rect">
            <a:avLst/>
          </a:prstGeom>
          <a:noFill/>
        </p:spPr>
        <p:txBody>
          <a:bodyPr wrap="none" rtlCol="0">
            <a:spAutoFit/>
          </a:bodyPr>
          <a:lstStyle/>
          <a:p>
            <a:r>
              <a:rPr lang="en-US" sz="4800" dirty="0"/>
              <a:t>UU No.19/2016 </a:t>
            </a:r>
            <a:r>
              <a:rPr lang="en-US" sz="4800" dirty="0" err="1"/>
              <a:t>ttg</a:t>
            </a:r>
            <a:r>
              <a:rPr lang="en-US" sz="4800" dirty="0"/>
              <a:t> </a:t>
            </a:r>
            <a:r>
              <a:rPr lang="en-US" sz="4800" dirty="0" err="1"/>
              <a:t>Perubahan</a:t>
            </a:r>
            <a:r>
              <a:rPr lang="en-US" sz="4800" dirty="0"/>
              <a:t> UU No.11/2008 </a:t>
            </a:r>
            <a:r>
              <a:rPr lang="en-US" sz="4800" dirty="0" err="1"/>
              <a:t>ttg</a:t>
            </a:r>
            <a:r>
              <a:rPr lang="en-US" sz="4800" dirty="0"/>
              <a:t> ITE</a:t>
            </a:r>
          </a:p>
        </p:txBody>
      </p:sp>
      <p:sp>
        <p:nvSpPr>
          <p:cNvPr id="7" name="Plus Sign 6">
            <a:extLst>
              <a:ext uri="{FF2B5EF4-FFF2-40B4-BE49-F238E27FC236}">
                <a16:creationId xmlns:a16="http://schemas.microsoft.com/office/drawing/2014/main" id="{46D26E00-16B9-54F8-839D-F3DAE064219B}"/>
              </a:ext>
            </a:extLst>
          </p:cNvPr>
          <p:cNvSpPr/>
          <p:nvPr/>
        </p:nvSpPr>
        <p:spPr>
          <a:xfrm>
            <a:off x="5486400" y="10972800"/>
            <a:ext cx="1524000" cy="16764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8" name="TextBox 7">
            <a:extLst>
              <a:ext uri="{FF2B5EF4-FFF2-40B4-BE49-F238E27FC236}">
                <a16:creationId xmlns:a16="http://schemas.microsoft.com/office/drawing/2014/main" id="{9B56EE22-1CF9-A01C-A64E-007700041EAE}"/>
              </a:ext>
            </a:extLst>
          </p:cNvPr>
          <p:cNvSpPr txBox="1"/>
          <p:nvPr/>
        </p:nvSpPr>
        <p:spPr>
          <a:xfrm>
            <a:off x="7009669" y="11582401"/>
            <a:ext cx="8618065" cy="830997"/>
          </a:xfrm>
          <a:prstGeom prst="rect">
            <a:avLst/>
          </a:prstGeom>
          <a:solidFill>
            <a:srgbClr val="FFC000"/>
          </a:solidFill>
        </p:spPr>
        <p:txBody>
          <a:bodyPr wrap="none" rtlCol="0">
            <a:spAutoFit/>
          </a:bodyPr>
          <a:lstStyle/>
          <a:p>
            <a:r>
              <a:rPr lang="en-US" sz="4800" dirty="0"/>
              <a:t>Other regulation in Indonesia</a:t>
            </a:r>
          </a:p>
        </p:txBody>
      </p:sp>
    </p:spTree>
    <p:extLst>
      <p:ext uri="{BB962C8B-B14F-4D97-AF65-F5344CB8AC3E}">
        <p14:creationId xmlns:p14="http://schemas.microsoft.com/office/powerpoint/2010/main" val="595871444"/>
      </p:ext>
    </p:extLst>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INUS Learning Object Slide Template 2023  -  Read-Only" id="{0B9ADDDE-C7FD-42D8-83B7-6621693F3C5D}" vid="{472DF894-1FEC-4319-A5F3-1F8BDBEC1F3D}"/>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Template Online Resources 2023_Binus University_BHE Logo</Template>
  <TotalTime>661</TotalTime>
  <Words>414</Words>
  <Application>Microsoft Office PowerPoint</Application>
  <PresentationFormat>Custom</PresentationFormat>
  <Paragraphs>90</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Calibri Light</vt:lpstr>
      <vt:lpstr>Open Sans</vt:lpstr>
      <vt:lpstr>Helvetica Neue Medium</vt:lpstr>
      <vt:lpstr>Open Sans Semibold</vt:lpstr>
      <vt:lpstr>Open Sans Light</vt:lpstr>
      <vt:lpstr>Calibri</vt:lpstr>
      <vt:lpstr>Arial</vt:lpstr>
      <vt:lpstr>Open Sans ExtraBold</vt:lpstr>
      <vt:lpstr>Roboto</vt:lpstr>
      <vt:lpstr>OCRB</vt:lpstr>
      <vt:lpstr>21_BasicWhite</vt:lpstr>
      <vt:lpstr>Interception </vt:lpstr>
      <vt:lpstr>PowerPoint Presentation</vt:lpstr>
      <vt:lpstr>PowerPoint Presentation</vt:lpstr>
      <vt:lpstr>Human Rights</vt:lpstr>
      <vt:lpstr>Human Rights &amp; Internet</vt:lpstr>
      <vt:lpstr>PowerPoint Presentation</vt:lpstr>
      <vt:lpstr>PowerPoint Presentation</vt:lpstr>
      <vt:lpstr>PowerPoint Presentation</vt:lpstr>
      <vt:lpstr>PowerPoint Presentation</vt:lpstr>
      <vt:lpstr>KUHP 2023</vt:lpstr>
      <vt:lpstr>KUHP 2023</vt:lpstr>
      <vt:lpstr>DISCUSSION</vt:lpstr>
      <vt:lpstr>REFERENSI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daniel</dc:creator>
  <cp:lastModifiedBy>daniel daniel</cp:lastModifiedBy>
  <cp:revision>35</cp:revision>
  <dcterms:created xsi:type="dcterms:W3CDTF">2024-06-14T12:28:38Z</dcterms:created>
  <dcterms:modified xsi:type="dcterms:W3CDTF">2024-12-20T09:12:06Z</dcterms:modified>
</cp:coreProperties>
</file>